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"/>
  </p:notesMasterIdLst>
  <p:handoutMasterIdLst>
    <p:handoutMasterId r:id="rId5"/>
  </p:handoutMasterIdLst>
  <p:sldIdLst>
    <p:sldId id="11684" r:id="rId2"/>
    <p:sldId id="11685" r:id="rId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318"/>
    <a:srgbClr val="E6E6E6"/>
    <a:srgbClr val="638BF0"/>
    <a:srgbClr val="228DDD"/>
    <a:srgbClr val="08236A"/>
    <a:srgbClr val="00B0F0"/>
    <a:srgbClr val="CBD8FA"/>
    <a:srgbClr val="F2F2F2"/>
    <a:srgbClr val="97C0FF"/>
    <a:srgbClr val="C2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EE170-25EB-4CBE-80C1-9ED8134B780B}" v="101" dt="2022-11-17T07:10:27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0" autoAdjust="0"/>
    <p:restoredTop sz="95033" autoAdjust="0"/>
  </p:normalViewPr>
  <p:slideViewPr>
    <p:cSldViewPr snapToGrid="0">
      <p:cViewPr>
        <p:scale>
          <a:sx n="90" d="100"/>
          <a:sy n="90" d="100"/>
        </p:scale>
        <p:origin x="480" y="-235"/>
      </p:cViewPr>
      <p:guideLst>
        <p:guide pos="5280"/>
        <p:guide orient="horz" pos="3480"/>
        <p:guide orient="horz" pos="31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msuda Wisaikla" userId="11e615d2-2af0-472b-8220-2a9fcfb7f52f" providerId="ADAL" clId="{112CE506-E850-4D22-B67D-3249862123D2}"/>
    <pc:docChg chg="custSel modSld">
      <pc:chgData name="Pimsuda Wisaikla" userId="11e615d2-2af0-472b-8220-2a9fcfb7f52f" providerId="ADAL" clId="{112CE506-E850-4D22-B67D-3249862123D2}" dt="2022-04-27T03:02:18.626" v="303" actId="20577"/>
      <pc:docMkLst>
        <pc:docMk/>
      </pc:docMkLst>
      <pc:sldChg chg="addSp modSp mod">
        <pc:chgData name="Pimsuda Wisaikla" userId="11e615d2-2af0-472b-8220-2a9fcfb7f52f" providerId="ADAL" clId="{112CE506-E850-4D22-B67D-3249862123D2}" dt="2022-04-27T03:02:18.626" v="303" actId="20577"/>
        <pc:sldMkLst>
          <pc:docMk/>
          <pc:sldMk cId="2055233514" sldId="11684"/>
        </pc:sldMkLst>
        <pc:spChg chg="add mod">
          <ac:chgData name="Pimsuda Wisaikla" userId="11e615d2-2af0-472b-8220-2a9fcfb7f52f" providerId="ADAL" clId="{112CE506-E850-4D22-B67D-3249862123D2}" dt="2022-04-27T03:02:18.626" v="303" actId="20577"/>
          <ac:spMkLst>
            <pc:docMk/>
            <pc:sldMk cId="2055233514" sldId="11684"/>
            <ac:spMk id="2" creationId="{160BF584-4A28-443C-A608-0C8C71C24377}"/>
          </ac:spMkLst>
        </pc:spChg>
      </pc:sldChg>
    </pc:docChg>
  </pc:docChgLst>
  <pc:docChgLst>
    <pc:chgData name="Kawalee Chanprates" userId="fe6af820-26e2-49b4-ab8d-7f00ef072201" providerId="ADAL" clId="{1FAEE170-25EB-4CBE-80C1-9ED8134B780B}"/>
    <pc:docChg chg="undo custSel addSld modSld">
      <pc:chgData name="Kawalee Chanprates" userId="fe6af820-26e2-49b4-ab8d-7f00ef072201" providerId="ADAL" clId="{1FAEE170-25EB-4CBE-80C1-9ED8134B780B}" dt="2022-11-17T07:19:15.511" v="2244" actId="729"/>
      <pc:docMkLst>
        <pc:docMk/>
      </pc:docMkLst>
      <pc:sldChg chg="modSp mod modShow">
        <pc:chgData name="Kawalee Chanprates" userId="fe6af820-26e2-49b4-ab8d-7f00ef072201" providerId="ADAL" clId="{1FAEE170-25EB-4CBE-80C1-9ED8134B780B}" dt="2022-11-17T07:19:15.511" v="2244" actId="729"/>
        <pc:sldMkLst>
          <pc:docMk/>
          <pc:sldMk cId="2055233514" sldId="11684"/>
        </pc:sldMkLst>
        <pc:picChg chg="mod">
          <ac:chgData name="Kawalee Chanprates" userId="fe6af820-26e2-49b4-ab8d-7f00ef072201" providerId="ADAL" clId="{1FAEE170-25EB-4CBE-80C1-9ED8134B780B}" dt="2022-11-17T05:24:13.131" v="0" actId="1076"/>
          <ac:picMkLst>
            <pc:docMk/>
            <pc:sldMk cId="2055233514" sldId="11684"/>
            <ac:picMk id="16" creationId="{08E0BEBE-6D34-43DF-BDB8-7350A5DF8EBD}"/>
          </ac:picMkLst>
        </pc:picChg>
      </pc:sldChg>
      <pc:sldChg chg="addSp delSp modSp new mod">
        <pc:chgData name="Kawalee Chanprates" userId="fe6af820-26e2-49b4-ab8d-7f00ef072201" providerId="ADAL" clId="{1FAEE170-25EB-4CBE-80C1-9ED8134B780B}" dt="2022-11-17T07:19:08.249" v="2243" actId="14100"/>
        <pc:sldMkLst>
          <pc:docMk/>
          <pc:sldMk cId="1563517509" sldId="11685"/>
        </pc:sldMkLst>
        <pc:spChg chg="mod">
          <ac:chgData name="Kawalee Chanprates" userId="fe6af820-26e2-49b4-ab8d-7f00ef072201" providerId="ADAL" clId="{1FAEE170-25EB-4CBE-80C1-9ED8134B780B}" dt="2022-11-17T07:19:08.249" v="2243" actId="14100"/>
          <ac:spMkLst>
            <pc:docMk/>
            <pc:sldMk cId="1563517509" sldId="11685"/>
            <ac:spMk id="2" creationId="{A6D86DDA-9DF1-1CB5-70D7-098F5E65BEA6}"/>
          </ac:spMkLst>
        </pc:spChg>
        <pc:spChg chg="add del mod">
          <ac:chgData name="Kawalee Chanprates" userId="fe6af820-26e2-49b4-ab8d-7f00ef072201" providerId="ADAL" clId="{1FAEE170-25EB-4CBE-80C1-9ED8134B780B}" dt="2022-11-17T06:28:06.294" v="1568" actId="478"/>
          <ac:spMkLst>
            <pc:docMk/>
            <pc:sldMk cId="1563517509" sldId="11685"/>
            <ac:spMk id="5" creationId="{F61D7767-89B6-4E26-06F0-F7C78AC16D65}"/>
          </ac:spMkLst>
        </pc:spChg>
        <pc:spChg chg="add del mod">
          <ac:chgData name="Kawalee Chanprates" userId="fe6af820-26e2-49b4-ab8d-7f00ef072201" providerId="ADAL" clId="{1FAEE170-25EB-4CBE-80C1-9ED8134B780B}" dt="2022-11-17T06:34:41.112" v="1651" actId="478"/>
          <ac:spMkLst>
            <pc:docMk/>
            <pc:sldMk cId="1563517509" sldId="11685"/>
            <ac:spMk id="6" creationId="{6AEE5645-8C40-9F6B-3438-6908855C5F3A}"/>
          </ac:spMkLst>
        </pc:spChg>
        <pc:spChg chg="add mod">
          <ac:chgData name="Kawalee Chanprates" userId="fe6af820-26e2-49b4-ab8d-7f00ef072201" providerId="ADAL" clId="{1FAEE170-25EB-4CBE-80C1-9ED8134B780B}" dt="2022-11-17T06:09:00.631" v="928" actId="1076"/>
          <ac:spMkLst>
            <pc:docMk/>
            <pc:sldMk cId="1563517509" sldId="11685"/>
            <ac:spMk id="9" creationId="{842B9E78-9611-65A7-79E3-B986CFCD8899}"/>
          </ac:spMkLst>
        </pc:spChg>
        <pc:spChg chg="add del mod">
          <ac:chgData name="Kawalee Chanprates" userId="fe6af820-26e2-49b4-ab8d-7f00ef072201" providerId="ADAL" clId="{1FAEE170-25EB-4CBE-80C1-9ED8134B780B}" dt="2022-11-17T06:34:31.844" v="1648" actId="478"/>
          <ac:spMkLst>
            <pc:docMk/>
            <pc:sldMk cId="1563517509" sldId="11685"/>
            <ac:spMk id="10" creationId="{7A9B5746-6BE7-A195-F867-4DD043796BB5}"/>
          </ac:spMkLst>
        </pc:spChg>
        <pc:spChg chg="add mod">
          <ac:chgData name="Kawalee Chanprates" userId="fe6af820-26e2-49b4-ab8d-7f00ef072201" providerId="ADAL" clId="{1FAEE170-25EB-4CBE-80C1-9ED8134B780B}" dt="2022-11-17T07:16:02.490" v="2066" actId="20577"/>
          <ac:spMkLst>
            <pc:docMk/>
            <pc:sldMk cId="1563517509" sldId="11685"/>
            <ac:spMk id="11" creationId="{4EE5DAAE-3EEB-4945-E783-714E7FD0F97A}"/>
          </ac:spMkLst>
        </pc:spChg>
        <pc:spChg chg="add mo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13" creationId="{4C59DA65-BCFB-F986-6368-F7B6467153F9}"/>
          </ac:spMkLst>
        </pc:spChg>
        <pc:spChg chg="add del mod">
          <ac:chgData name="Kawalee Chanprates" userId="fe6af820-26e2-49b4-ab8d-7f00ef072201" providerId="ADAL" clId="{1FAEE170-25EB-4CBE-80C1-9ED8134B780B}" dt="2022-11-17T05:47:40.188" v="476" actId="478"/>
          <ac:spMkLst>
            <pc:docMk/>
            <pc:sldMk cId="1563517509" sldId="11685"/>
            <ac:spMk id="14" creationId="{14E9956C-D1E5-9489-5E07-B48E547AB38A}"/>
          </ac:spMkLst>
        </pc:spChg>
        <pc:spChg chg="add mod or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15" creationId="{02EF09C0-FFD0-0032-700D-F77C6901B2A0}"/>
          </ac:spMkLst>
        </pc:spChg>
        <pc:spChg chg="add del mod">
          <ac:chgData name="Kawalee Chanprates" userId="fe6af820-26e2-49b4-ab8d-7f00ef072201" providerId="ADAL" clId="{1FAEE170-25EB-4CBE-80C1-9ED8134B780B}" dt="2022-11-17T05:59:02.963" v="824" actId="478"/>
          <ac:spMkLst>
            <pc:docMk/>
            <pc:sldMk cId="1563517509" sldId="11685"/>
            <ac:spMk id="16" creationId="{8F3FBB0F-1313-FFE5-9462-CCF0C19F59CA}"/>
          </ac:spMkLst>
        </pc:spChg>
        <pc:spChg chg="add del mod">
          <ac:chgData name="Kawalee Chanprates" userId="fe6af820-26e2-49b4-ab8d-7f00ef072201" providerId="ADAL" clId="{1FAEE170-25EB-4CBE-80C1-9ED8134B780B}" dt="2022-11-17T06:03:25.197" v="885" actId="478"/>
          <ac:spMkLst>
            <pc:docMk/>
            <pc:sldMk cId="1563517509" sldId="11685"/>
            <ac:spMk id="17" creationId="{901B7E7C-1EF8-A0F8-85B4-C0870CA7339D}"/>
          </ac:spMkLst>
        </pc:spChg>
        <pc:spChg chg="add del mo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19" creationId="{3773FAC0-6CE0-1912-1B12-DCFD4AF82412}"/>
          </ac:spMkLst>
        </pc:spChg>
        <pc:spChg chg="add del mod">
          <ac:chgData name="Kawalee Chanprates" userId="fe6af820-26e2-49b4-ab8d-7f00ef072201" providerId="ADAL" clId="{1FAEE170-25EB-4CBE-80C1-9ED8134B780B}" dt="2022-11-17T05:49:25.030" v="513" actId="478"/>
          <ac:spMkLst>
            <pc:docMk/>
            <pc:sldMk cId="1563517509" sldId="11685"/>
            <ac:spMk id="20" creationId="{883F1A0E-5549-C800-F1F3-BDE6D13D4814}"/>
          </ac:spMkLst>
        </pc:spChg>
        <pc:spChg chg="add mo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26" creationId="{D56AE094-735C-F62C-1332-73AA117AD22C}"/>
          </ac:spMkLst>
        </pc:spChg>
        <pc:spChg chg="add mo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27" creationId="{413ADD1F-736A-37C8-F314-C956145BFD28}"/>
          </ac:spMkLst>
        </pc:spChg>
        <pc:spChg chg="add mo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29" creationId="{23D3E038-5620-362D-ED9F-BE430318F68C}"/>
          </ac:spMkLst>
        </pc:spChg>
        <pc:spChg chg="add mo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30" creationId="{EED9B89D-666E-A2CC-3518-D916F387324E}"/>
          </ac:spMkLst>
        </pc:spChg>
        <pc:spChg chg="add mo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34" creationId="{60B2CF6F-22CA-F684-1850-1738BD5EB733}"/>
          </ac:spMkLst>
        </pc:spChg>
        <pc:spChg chg="add mo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35" creationId="{0A0937C8-4996-44C9-FAE9-6F464CEA23AC}"/>
          </ac:spMkLst>
        </pc:spChg>
        <pc:spChg chg="add mo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44" creationId="{4A6A3881-53AE-5A58-4419-429618D7B878}"/>
          </ac:spMkLst>
        </pc:spChg>
        <pc:spChg chg="add mod topLvl">
          <ac:chgData name="Kawalee Chanprates" userId="fe6af820-26e2-49b4-ab8d-7f00ef072201" providerId="ADAL" clId="{1FAEE170-25EB-4CBE-80C1-9ED8134B780B}" dt="2022-11-17T06:35:35.174" v="1711" actId="6549"/>
          <ac:spMkLst>
            <pc:docMk/>
            <pc:sldMk cId="1563517509" sldId="11685"/>
            <ac:spMk id="50" creationId="{C9832A05-3AF1-E0DB-FB5E-D735E67F00D9}"/>
          </ac:spMkLst>
        </pc:spChg>
        <pc:spChg chg="add del mod">
          <ac:chgData name="Kawalee Chanprates" userId="fe6af820-26e2-49b4-ab8d-7f00ef072201" providerId="ADAL" clId="{1FAEE170-25EB-4CBE-80C1-9ED8134B780B}" dt="2022-11-17T06:23:26.195" v="1504" actId="478"/>
          <ac:spMkLst>
            <pc:docMk/>
            <pc:sldMk cId="1563517509" sldId="11685"/>
            <ac:spMk id="51" creationId="{CA3D6C24-B963-04F0-C128-AD88C3F26084}"/>
          </ac:spMkLst>
        </pc:spChg>
        <pc:spChg chg="add mod">
          <ac:chgData name="Kawalee Chanprates" userId="fe6af820-26e2-49b4-ab8d-7f00ef072201" providerId="ADAL" clId="{1FAEE170-25EB-4CBE-80C1-9ED8134B780B}" dt="2022-11-17T06:30:42.541" v="1604" actId="1076"/>
          <ac:spMkLst>
            <pc:docMk/>
            <pc:sldMk cId="1563517509" sldId="11685"/>
            <ac:spMk id="52" creationId="{78E02FE0-2D24-9093-AC5A-21756259BE5C}"/>
          </ac:spMkLst>
        </pc:spChg>
        <pc:spChg chg="add mo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53" creationId="{A6BFD357-2C8E-8D61-EEC2-BB16DCE44401}"/>
          </ac:spMkLst>
        </pc:spChg>
        <pc:spChg chg="add mod ord">
          <ac:chgData name="Kawalee Chanprates" userId="fe6af820-26e2-49b4-ab8d-7f00ef072201" providerId="ADAL" clId="{1FAEE170-25EB-4CBE-80C1-9ED8134B780B}" dt="2022-11-17T06:26:45.769" v="1549" actId="478"/>
          <ac:spMkLst>
            <pc:docMk/>
            <pc:sldMk cId="1563517509" sldId="11685"/>
            <ac:spMk id="57" creationId="{61064D36-5B93-5E8E-0D37-224605C1EBCD}"/>
          </ac:spMkLst>
        </pc:spChg>
        <pc:spChg chg="add mod">
          <ac:chgData name="Kawalee Chanprates" userId="fe6af820-26e2-49b4-ab8d-7f00ef072201" providerId="ADAL" clId="{1FAEE170-25EB-4CBE-80C1-9ED8134B780B}" dt="2022-11-17T06:30:42.541" v="1604" actId="1076"/>
          <ac:spMkLst>
            <pc:docMk/>
            <pc:sldMk cId="1563517509" sldId="11685"/>
            <ac:spMk id="58" creationId="{95FC6CF7-2A01-5DA9-3C47-8A8297B286B7}"/>
          </ac:spMkLst>
        </pc:spChg>
        <pc:spChg chg="add mod">
          <ac:chgData name="Kawalee Chanprates" userId="fe6af820-26e2-49b4-ab8d-7f00ef072201" providerId="ADAL" clId="{1FAEE170-25EB-4CBE-80C1-9ED8134B780B}" dt="2022-11-17T06:30:42.541" v="1604" actId="1076"/>
          <ac:spMkLst>
            <pc:docMk/>
            <pc:sldMk cId="1563517509" sldId="11685"/>
            <ac:spMk id="61" creationId="{45587C57-711E-FA63-63EF-00578BF3E81A}"/>
          </ac:spMkLst>
        </pc:spChg>
        <pc:spChg chg="add mod topLvl">
          <ac:chgData name="Kawalee Chanprates" userId="fe6af820-26e2-49b4-ab8d-7f00ef072201" providerId="ADAL" clId="{1FAEE170-25EB-4CBE-80C1-9ED8134B780B}" dt="2022-11-17T06:30:42.541" v="1604" actId="1076"/>
          <ac:spMkLst>
            <pc:docMk/>
            <pc:sldMk cId="1563517509" sldId="11685"/>
            <ac:spMk id="1029" creationId="{8D8A8DA9-EA3D-B236-53FE-789AE57D09AA}"/>
          </ac:spMkLst>
        </pc:spChg>
        <pc:spChg chg="add mod topLvl">
          <ac:chgData name="Kawalee Chanprates" userId="fe6af820-26e2-49b4-ab8d-7f00ef072201" providerId="ADAL" clId="{1FAEE170-25EB-4CBE-80C1-9ED8134B780B}" dt="2022-11-17T06:30:42.541" v="1604" actId="1076"/>
          <ac:spMkLst>
            <pc:docMk/>
            <pc:sldMk cId="1563517509" sldId="11685"/>
            <ac:spMk id="1030" creationId="{E3B5EA9D-BFB1-5370-3831-D37D300EC5E7}"/>
          </ac:spMkLst>
        </pc:spChg>
        <pc:spChg chg="add mod topLvl">
          <ac:chgData name="Kawalee Chanprates" userId="fe6af820-26e2-49b4-ab8d-7f00ef072201" providerId="ADAL" clId="{1FAEE170-25EB-4CBE-80C1-9ED8134B780B}" dt="2022-11-17T06:30:42.541" v="1604" actId="1076"/>
          <ac:spMkLst>
            <pc:docMk/>
            <pc:sldMk cId="1563517509" sldId="11685"/>
            <ac:spMk id="1031" creationId="{ABFBA5DE-C4E0-4A9A-C9A7-D8086D971196}"/>
          </ac:spMkLst>
        </pc:spChg>
        <pc:spChg chg="add del mod">
          <ac:chgData name="Kawalee Chanprates" userId="fe6af820-26e2-49b4-ab8d-7f00ef072201" providerId="ADAL" clId="{1FAEE170-25EB-4CBE-80C1-9ED8134B780B}" dt="2022-11-17T06:32:16.468" v="1643"/>
          <ac:spMkLst>
            <pc:docMk/>
            <pc:sldMk cId="1563517509" sldId="11685"/>
            <ac:spMk id="1039" creationId="{3623F9CC-815B-3E35-A831-6AAD1FC6AA91}"/>
          </ac:spMkLst>
        </pc:spChg>
        <pc:spChg chg="add del mod">
          <ac:chgData name="Kawalee Chanprates" userId="fe6af820-26e2-49b4-ab8d-7f00ef072201" providerId="ADAL" clId="{1FAEE170-25EB-4CBE-80C1-9ED8134B780B}" dt="2022-11-17T06:31:38.590" v="1624" actId="478"/>
          <ac:spMkLst>
            <pc:docMk/>
            <pc:sldMk cId="1563517509" sldId="11685"/>
            <ac:spMk id="1040" creationId="{EA355F86-E96E-A1BD-3C41-60A5F60B5BEC}"/>
          </ac:spMkLst>
        </pc:spChg>
        <pc:spChg chg="add mod">
          <ac:chgData name="Kawalee Chanprates" userId="fe6af820-26e2-49b4-ab8d-7f00ef072201" providerId="ADAL" clId="{1FAEE170-25EB-4CBE-80C1-9ED8134B780B}" dt="2022-11-17T06:35:24.423" v="1699" actId="20577"/>
          <ac:spMkLst>
            <pc:docMk/>
            <pc:sldMk cId="1563517509" sldId="11685"/>
            <ac:spMk id="1042" creationId="{4D2EAFD9-8ECD-5261-1FAA-6D2FD446B94D}"/>
          </ac:spMkLst>
        </pc:spChg>
        <pc:spChg chg="add mod">
          <ac:chgData name="Kawalee Chanprates" userId="fe6af820-26e2-49b4-ab8d-7f00ef072201" providerId="ADAL" clId="{1FAEE170-25EB-4CBE-80C1-9ED8134B780B}" dt="2022-11-17T07:13:11.309" v="1814" actId="20577"/>
          <ac:spMkLst>
            <pc:docMk/>
            <pc:sldMk cId="1563517509" sldId="11685"/>
            <ac:spMk id="1043" creationId="{61741506-2973-A5BE-3DF1-469353926F5E}"/>
          </ac:spMkLst>
        </pc:spChg>
        <pc:spChg chg="add mod">
          <ac:chgData name="Kawalee Chanprates" userId="fe6af820-26e2-49b4-ab8d-7f00ef072201" providerId="ADAL" clId="{1FAEE170-25EB-4CBE-80C1-9ED8134B780B}" dt="2022-11-17T07:13:02.386" v="1804" actId="1076"/>
          <ac:spMkLst>
            <pc:docMk/>
            <pc:sldMk cId="1563517509" sldId="11685"/>
            <ac:spMk id="1050" creationId="{3A6244D7-6D5C-8557-47E3-47B684517B0A}"/>
          </ac:spMkLst>
        </pc:spChg>
        <pc:spChg chg="add mod">
          <ac:chgData name="Kawalee Chanprates" userId="fe6af820-26e2-49b4-ab8d-7f00ef072201" providerId="ADAL" clId="{1FAEE170-25EB-4CBE-80C1-9ED8134B780B}" dt="2022-11-17T07:13:05.408" v="1805" actId="1076"/>
          <ac:spMkLst>
            <pc:docMk/>
            <pc:sldMk cId="1563517509" sldId="11685"/>
            <ac:spMk id="1052" creationId="{B7350FD8-11BA-49BE-2147-FBA4CB0F64D3}"/>
          </ac:spMkLst>
        </pc:spChg>
        <pc:spChg chg="add mod">
          <ac:chgData name="Kawalee Chanprates" userId="fe6af820-26e2-49b4-ab8d-7f00ef072201" providerId="ADAL" clId="{1FAEE170-25EB-4CBE-80C1-9ED8134B780B}" dt="2022-11-17T07:12:58.119" v="1803" actId="1076"/>
          <ac:spMkLst>
            <pc:docMk/>
            <pc:sldMk cId="1563517509" sldId="11685"/>
            <ac:spMk id="1054" creationId="{3C898325-A00A-AB40-1E5D-E3E0435BD160}"/>
          </ac:spMkLst>
        </pc:spChg>
        <pc:grpChg chg="add mod">
          <ac:chgData name="Kawalee Chanprates" userId="fe6af820-26e2-49b4-ab8d-7f00ef072201" providerId="ADAL" clId="{1FAEE170-25EB-4CBE-80C1-9ED8134B780B}" dt="2022-11-17T07:10:55.797" v="1750" actId="1076"/>
          <ac:grpSpMkLst>
            <pc:docMk/>
            <pc:sldMk cId="1563517509" sldId="11685"/>
            <ac:grpSpMk id="12" creationId="{F35E746F-4F5B-ED02-FF16-61132DD9087E}"/>
          </ac:grpSpMkLst>
        </pc:grpChg>
        <pc:grpChg chg="add mod">
          <ac:chgData name="Kawalee Chanprates" userId="fe6af820-26e2-49b4-ab8d-7f00ef072201" providerId="ADAL" clId="{1FAEE170-25EB-4CBE-80C1-9ED8134B780B}" dt="2022-11-17T06:26:45.769" v="1549" actId="478"/>
          <ac:grpSpMkLst>
            <pc:docMk/>
            <pc:sldMk cId="1563517509" sldId="11685"/>
            <ac:grpSpMk id="49" creationId="{88B59A97-26F3-620C-2263-47D668EDAA5E}"/>
          </ac:grpSpMkLst>
        </pc:grpChg>
        <pc:grpChg chg="add mod">
          <ac:chgData name="Kawalee Chanprates" userId="fe6af820-26e2-49b4-ab8d-7f00ef072201" providerId="ADAL" clId="{1FAEE170-25EB-4CBE-80C1-9ED8134B780B}" dt="2022-11-17T06:26:45.769" v="1549" actId="478"/>
          <ac:grpSpMkLst>
            <pc:docMk/>
            <pc:sldMk cId="1563517509" sldId="11685"/>
            <ac:grpSpMk id="59" creationId="{B74E24EA-1C7D-78B4-23D7-C2CDCDBA3392}"/>
          </ac:grpSpMkLst>
        </pc:grpChg>
        <pc:grpChg chg="add mod">
          <ac:chgData name="Kawalee Chanprates" userId="fe6af820-26e2-49b4-ab8d-7f00ef072201" providerId="ADAL" clId="{1FAEE170-25EB-4CBE-80C1-9ED8134B780B}" dt="2022-11-17T06:26:45.769" v="1549" actId="478"/>
          <ac:grpSpMkLst>
            <pc:docMk/>
            <pc:sldMk cId="1563517509" sldId="11685"/>
            <ac:grpSpMk id="60" creationId="{DCFFB0EA-C40D-2C98-66BD-FE3590B27F4B}"/>
          </ac:grpSpMkLst>
        </pc:grpChg>
        <pc:grpChg chg="add mod topLvl">
          <ac:chgData name="Kawalee Chanprates" userId="fe6af820-26e2-49b4-ab8d-7f00ef072201" providerId="ADAL" clId="{1FAEE170-25EB-4CBE-80C1-9ED8134B780B}" dt="2022-11-17T06:30:42.541" v="1604" actId="1076"/>
          <ac:grpSpMkLst>
            <pc:docMk/>
            <pc:sldMk cId="1563517509" sldId="11685"/>
            <ac:grpSpMk id="1025" creationId="{869D178A-F694-D519-627F-114671E9E4FC}"/>
          </ac:grpSpMkLst>
        </pc:grpChg>
        <pc:grpChg chg="add del mod">
          <ac:chgData name="Kawalee Chanprates" userId="fe6af820-26e2-49b4-ab8d-7f00ef072201" providerId="ADAL" clId="{1FAEE170-25EB-4CBE-80C1-9ED8134B780B}" dt="2022-11-17T06:29:28.605" v="1583" actId="165"/>
          <ac:grpSpMkLst>
            <pc:docMk/>
            <pc:sldMk cId="1563517509" sldId="11685"/>
            <ac:grpSpMk id="1037" creationId="{4063C360-CD04-756B-6913-47A16B7FBB28}"/>
          </ac:grpSpMkLst>
        </pc:grpChg>
        <pc:grpChg chg="add mod">
          <ac:chgData name="Kawalee Chanprates" userId="fe6af820-26e2-49b4-ab8d-7f00ef072201" providerId="ADAL" clId="{1FAEE170-25EB-4CBE-80C1-9ED8134B780B}" dt="2022-11-17T06:30:42.541" v="1604" actId="1076"/>
          <ac:grpSpMkLst>
            <pc:docMk/>
            <pc:sldMk cId="1563517509" sldId="11685"/>
            <ac:grpSpMk id="1041" creationId="{0E8ED1DD-53CC-BBD0-FBBB-FF1AD6BD7507}"/>
          </ac:grpSpMkLst>
        </pc:grpChg>
        <pc:graphicFrameChg chg="add del mod modGraphic">
          <ac:chgData name="Kawalee Chanprates" userId="fe6af820-26e2-49b4-ab8d-7f00ef072201" providerId="ADAL" clId="{1FAEE170-25EB-4CBE-80C1-9ED8134B780B}" dt="2022-11-17T05:49:13.568" v="507" actId="478"/>
          <ac:graphicFrameMkLst>
            <pc:docMk/>
            <pc:sldMk cId="1563517509" sldId="11685"/>
            <ac:graphicFrameMk id="18" creationId="{BEED47AB-D6C5-6368-4656-5DFDD1E96CC3}"/>
          </ac:graphicFrameMkLst>
        </pc:graphicFrameChg>
        <pc:picChg chg="add mod">
          <ac:chgData name="Kawalee Chanprates" userId="fe6af820-26e2-49b4-ab8d-7f00ef072201" providerId="ADAL" clId="{1FAEE170-25EB-4CBE-80C1-9ED8134B780B}" dt="2022-11-17T05:41:28.171" v="296" actId="164"/>
          <ac:picMkLst>
            <pc:docMk/>
            <pc:sldMk cId="1563517509" sldId="11685"/>
            <ac:picMk id="4" creationId="{21B2634A-C019-6D0A-D53C-42403E830AC8}"/>
          </ac:picMkLst>
        </pc:picChg>
        <pc:picChg chg="add mod">
          <ac:chgData name="Kawalee Chanprates" userId="fe6af820-26e2-49b4-ab8d-7f00ef072201" providerId="ADAL" clId="{1FAEE170-25EB-4CBE-80C1-9ED8134B780B}" dt="2022-11-17T05:41:28.171" v="296" actId="164"/>
          <ac:picMkLst>
            <pc:docMk/>
            <pc:sldMk cId="1563517509" sldId="11685"/>
            <ac:picMk id="8" creationId="{76253C00-2E12-C364-D6D3-FBE994D75FA1}"/>
          </ac:picMkLst>
        </pc:picChg>
        <pc:picChg chg="add mod">
          <ac:chgData name="Kawalee Chanprates" userId="fe6af820-26e2-49b4-ab8d-7f00ef072201" providerId="ADAL" clId="{1FAEE170-25EB-4CBE-80C1-9ED8134B780B}" dt="2022-11-17T06:26:45.769" v="1549" actId="478"/>
          <ac:picMkLst>
            <pc:docMk/>
            <pc:sldMk cId="1563517509" sldId="11685"/>
            <ac:picMk id="39" creationId="{15A40730-B7B3-D7B4-46D2-21BA3C554929}"/>
          </ac:picMkLst>
        </pc:picChg>
        <pc:picChg chg="add mod">
          <ac:chgData name="Kawalee Chanprates" userId="fe6af820-26e2-49b4-ab8d-7f00ef072201" providerId="ADAL" clId="{1FAEE170-25EB-4CBE-80C1-9ED8134B780B}" dt="2022-11-17T06:26:45.769" v="1549" actId="478"/>
          <ac:picMkLst>
            <pc:docMk/>
            <pc:sldMk cId="1563517509" sldId="11685"/>
            <ac:picMk id="41" creationId="{D2FB2EE0-8509-2DA9-4C8E-BB98C4B3F420}"/>
          </ac:picMkLst>
        </pc:picChg>
        <pc:picChg chg="add mod">
          <ac:chgData name="Kawalee Chanprates" userId="fe6af820-26e2-49b4-ab8d-7f00ef072201" providerId="ADAL" clId="{1FAEE170-25EB-4CBE-80C1-9ED8134B780B}" dt="2022-11-17T06:26:45.769" v="1549" actId="478"/>
          <ac:picMkLst>
            <pc:docMk/>
            <pc:sldMk cId="1563517509" sldId="11685"/>
            <ac:picMk id="46" creationId="{91CC791F-0F98-2A33-2FA4-DE2CF5A508FF}"/>
          </ac:picMkLst>
        </pc:picChg>
        <pc:picChg chg="add mod">
          <ac:chgData name="Kawalee Chanprates" userId="fe6af820-26e2-49b4-ab8d-7f00ef072201" providerId="ADAL" clId="{1FAEE170-25EB-4CBE-80C1-9ED8134B780B}" dt="2022-11-17T06:26:45.769" v="1549" actId="478"/>
          <ac:picMkLst>
            <pc:docMk/>
            <pc:sldMk cId="1563517509" sldId="11685"/>
            <ac:picMk id="48" creationId="{5AAC66D9-BC37-412D-2C4C-707C9202E81E}"/>
          </ac:picMkLst>
        </pc:picChg>
        <pc:picChg chg="add del mod">
          <ac:chgData name="Kawalee Chanprates" userId="fe6af820-26e2-49b4-ab8d-7f00ef072201" providerId="ADAL" clId="{1FAEE170-25EB-4CBE-80C1-9ED8134B780B}" dt="2022-11-17T06:26:45.769" v="1549" actId="478"/>
          <ac:picMkLst>
            <pc:docMk/>
            <pc:sldMk cId="1563517509" sldId="11685"/>
            <ac:picMk id="1026" creationId="{7EE3EF94-201F-580A-CBFC-B9D0F80FF920}"/>
          </ac:picMkLst>
        </pc:picChg>
        <pc:picChg chg="add mod topLvl">
          <ac:chgData name="Kawalee Chanprates" userId="fe6af820-26e2-49b4-ab8d-7f00ef072201" providerId="ADAL" clId="{1FAEE170-25EB-4CBE-80C1-9ED8134B780B}" dt="2022-11-17T06:30:42.541" v="1604" actId="1076"/>
          <ac:picMkLst>
            <pc:docMk/>
            <pc:sldMk cId="1563517509" sldId="11685"/>
            <ac:picMk id="1032" creationId="{D8E006BE-E1AC-77CD-F825-ABB20E22C030}"/>
          </ac:picMkLst>
        </pc:picChg>
        <pc:picChg chg="add mod topLvl">
          <ac:chgData name="Kawalee Chanprates" userId="fe6af820-26e2-49b4-ab8d-7f00ef072201" providerId="ADAL" clId="{1FAEE170-25EB-4CBE-80C1-9ED8134B780B}" dt="2022-11-17T06:30:42.541" v="1604" actId="1076"/>
          <ac:picMkLst>
            <pc:docMk/>
            <pc:sldMk cId="1563517509" sldId="11685"/>
            <ac:picMk id="1033" creationId="{99DBB7DF-87B2-6EBD-B459-5D0125344CDC}"/>
          </ac:picMkLst>
        </pc:picChg>
        <pc:picChg chg="add mod">
          <ac:chgData name="Kawalee Chanprates" userId="fe6af820-26e2-49b4-ab8d-7f00ef072201" providerId="ADAL" clId="{1FAEE170-25EB-4CBE-80C1-9ED8134B780B}" dt="2022-11-17T06:27:18.197" v="1556" actId="1076"/>
          <ac:picMkLst>
            <pc:docMk/>
            <pc:sldMk cId="1563517509" sldId="11685"/>
            <ac:picMk id="1034" creationId="{F8F74E18-02F2-4C3D-C05A-DEA66A586B7C}"/>
          </ac:picMkLst>
        </pc:picChg>
        <pc:picChg chg="add mod">
          <ac:chgData name="Kawalee Chanprates" userId="fe6af820-26e2-49b4-ab8d-7f00ef072201" providerId="ADAL" clId="{1FAEE170-25EB-4CBE-80C1-9ED8134B780B}" dt="2022-11-17T06:27:12.584" v="1554" actId="1076"/>
          <ac:picMkLst>
            <pc:docMk/>
            <pc:sldMk cId="1563517509" sldId="11685"/>
            <ac:picMk id="1035" creationId="{DD5472BD-E143-8632-D324-EE637F714309}"/>
          </ac:picMkLst>
        </pc:picChg>
        <pc:picChg chg="add mod topLvl">
          <ac:chgData name="Kawalee Chanprates" userId="fe6af820-26e2-49b4-ab8d-7f00ef072201" providerId="ADAL" clId="{1FAEE170-25EB-4CBE-80C1-9ED8134B780B}" dt="2022-11-17T06:30:42.541" v="1604" actId="1076"/>
          <ac:picMkLst>
            <pc:docMk/>
            <pc:sldMk cId="1563517509" sldId="11685"/>
            <ac:picMk id="1036" creationId="{F7DE979D-EB7B-0F99-1DF9-32AFA9EB103A}"/>
          </ac:picMkLst>
        </pc:picChg>
        <pc:picChg chg="add mod modCrop">
          <ac:chgData name="Kawalee Chanprates" userId="fe6af820-26e2-49b4-ab8d-7f00ef072201" providerId="ADAL" clId="{1FAEE170-25EB-4CBE-80C1-9ED8134B780B}" dt="2022-11-17T07:12:58.119" v="1803" actId="1076"/>
          <ac:picMkLst>
            <pc:docMk/>
            <pc:sldMk cId="1563517509" sldId="11685"/>
            <ac:picMk id="1045" creationId="{2D376934-C90A-7C15-C3DB-4E2253E28D47}"/>
          </ac:picMkLst>
        </pc:picChg>
        <pc:picChg chg="add mod">
          <ac:chgData name="Kawalee Chanprates" userId="fe6af820-26e2-49b4-ab8d-7f00ef072201" providerId="ADAL" clId="{1FAEE170-25EB-4CBE-80C1-9ED8134B780B}" dt="2022-11-17T07:13:05.408" v="1805" actId="1076"/>
          <ac:picMkLst>
            <pc:docMk/>
            <pc:sldMk cId="1563517509" sldId="11685"/>
            <ac:picMk id="1047" creationId="{DA0ADAA9-6AE8-13AD-1EE0-83F9EF90B777}"/>
          </ac:picMkLst>
        </pc:picChg>
        <pc:picChg chg="add mod">
          <ac:chgData name="Kawalee Chanprates" userId="fe6af820-26e2-49b4-ab8d-7f00ef072201" providerId="ADAL" clId="{1FAEE170-25EB-4CBE-80C1-9ED8134B780B}" dt="2022-11-17T07:13:02.386" v="1804" actId="1076"/>
          <ac:picMkLst>
            <pc:docMk/>
            <pc:sldMk cId="1563517509" sldId="11685"/>
            <ac:picMk id="1049" creationId="{A6DCB780-173C-620B-5D9E-845A68E18039}"/>
          </ac:picMkLst>
        </pc:picChg>
        <pc:cxnChg chg="add mod">
          <ac:chgData name="Kawalee Chanprates" userId="fe6af820-26e2-49b4-ab8d-7f00ef072201" providerId="ADAL" clId="{1FAEE170-25EB-4CBE-80C1-9ED8134B780B}" dt="2022-11-17T06:26:45.769" v="1549" actId="478"/>
          <ac:cxnSpMkLst>
            <pc:docMk/>
            <pc:sldMk cId="1563517509" sldId="11685"/>
            <ac:cxnSpMk id="22" creationId="{8CD70B65-842F-4530-5F74-4AAD00684E5D}"/>
          </ac:cxnSpMkLst>
        </pc:cxnChg>
        <pc:cxnChg chg="add mod">
          <ac:chgData name="Kawalee Chanprates" userId="fe6af820-26e2-49b4-ab8d-7f00ef072201" providerId="ADAL" clId="{1FAEE170-25EB-4CBE-80C1-9ED8134B780B}" dt="2022-11-17T06:26:45.769" v="1549" actId="478"/>
          <ac:cxnSpMkLst>
            <pc:docMk/>
            <pc:sldMk cId="1563517509" sldId="11685"/>
            <ac:cxnSpMk id="23" creationId="{75932E91-F4C0-A0B2-CEED-53684E10FB36}"/>
          </ac:cxnSpMkLst>
        </pc:cxnChg>
        <pc:cxnChg chg="add mod">
          <ac:chgData name="Kawalee Chanprates" userId="fe6af820-26e2-49b4-ab8d-7f00ef072201" providerId="ADAL" clId="{1FAEE170-25EB-4CBE-80C1-9ED8134B780B}" dt="2022-11-17T06:26:45.769" v="1549" actId="478"/>
          <ac:cxnSpMkLst>
            <pc:docMk/>
            <pc:sldMk cId="1563517509" sldId="11685"/>
            <ac:cxnSpMk id="32" creationId="{47DEDF79-7D15-C446-4575-B4C125AC0043}"/>
          </ac:cxnSpMkLst>
        </pc:cxnChg>
        <pc:cxnChg chg="add mod">
          <ac:chgData name="Kawalee Chanprates" userId="fe6af820-26e2-49b4-ab8d-7f00ef072201" providerId="ADAL" clId="{1FAEE170-25EB-4CBE-80C1-9ED8134B780B}" dt="2022-11-17T06:26:45.769" v="1549" actId="478"/>
          <ac:cxnSpMkLst>
            <pc:docMk/>
            <pc:sldMk cId="1563517509" sldId="11685"/>
            <ac:cxnSpMk id="43" creationId="{A23C6788-9AC1-DFD3-1456-BB2D29FFF95E}"/>
          </ac:cxnSpMkLst>
        </pc:cxnChg>
        <pc:cxnChg chg="add del mod">
          <ac:chgData name="Kawalee Chanprates" userId="fe6af820-26e2-49b4-ab8d-7f00ef072201" providerId="ADAL" clId="{1FAEE170-25EB-4CBE-80C1-9ED8134B780B}" dt="2022-11-17T06:13:56.736" v="1126" actId="478"/>
          <ac:cxnSpMkLst>
            <pc:docMk/>
            <pc:sldMk cId="1563517509" sldId="11685"/>
            <ac:cxnSpMk id="55" creationId="{E5DA2F17-E79C-45F2-40C1-FD4A5BDD0493}"/>
          </ac:cxnSpMkLst>
        </pc:cxnChg>
        <pc:cxnChg chg="add mod">
          <ac:chgData name="Kawalee Chanprates" userId="fe6af820-26e2-49b4-ab8d-7f00ef072201" providerId="ADAL" clId="{1FAEE170-25EB-4CBE-80C1-9ED8134B780B}" dt="2022-11-17T06:30:42.541" v="1604" actId="1076"/>
          <ac:cxnSpMkLst>
            <pc:docMk/>
            <pc:sldMk cId="1563517509" sldId="11685"/>
            <ac:cxnSpMk id="63" creationId="{BE9DA8B7-134F-6455-AE4E-ADE1E10133B1}"/>
          </ac:cxnSpMkLst>
        </pc:cxnChg>
        <pc:cxnChg chg="add mod">
          <ac:chgData name="Kawalee Chanprates" userId="fe6af820-26e2-49b4-ab8d-7f00ef072201" providerId="ADAL" clId="{1FAEE170-25EB-4CBE-80C1-9ED8134B780B}" dt="2022-11-17T06:30:42.541" v="1604" actId="1076"/>
          <ac:cxnSpMkLst>
            <pc:docMk/>
            <pc:sldMk cId="1563517509" sldId="11685"/>
            <ac:cxnSpMk id="1024" creationId="{9E15AD3B-9FB2-2955-47D2-53D1B5F63736}"/>
          </ac:cxnSpMkLst>
        </pc:cxnChg>
        <pc:cxnChg chg="add del">
          <ac:chgData name="Kawalee Chanprates" userId="fe6af820-26e2-49b4-ab8d-7f00ef072201" providerId="ADAL" clId="{1FAEE170-25EB-4CBE-80C1-9ED8134B780B}" dt="2022-11-17T06:27:47.419" v="1563" actId="478"/>
          <ac:cxnSpMkLst>
            <pc:docMk/>
            <pc:sldMk cId="1563517509" sldId="11685"/>
            <ac:cxnSpMk id="1028" creationId="{53DFF78C-DA9E-AE1B-271F-4EE9ACC89A3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20C3-4339-4174-BC8C-2351EBCAC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1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0591087-1CA6-4806-A29E-EFF3926F6B31}"/>
              </a:ext>
            </a:extLst>
          </p:cNvPr>
          <p:cNvSpPr txBox="1"/>
          <p:nvPr/>
        </p:nvSpPr>
        <p:spPr>
          <a:xfrm>
            <a:off x="16439452" y="5573860"/>
            <a:ext cx="2781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Organizational Needs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Organizatonal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Structure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Members’Attributes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towards Technology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Decision Making Practice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C1444-55E7-46F4-B9C0-E9C921E211C7}"/>
              </a:ext>
            </a:extLst>
          </p:cNvPr>
          <p:cNvSpPr/>
          <p:nvPr/>
        </p:nvSpPr>
        <p:spPr>
          <a:xfrm>
            <a:off x="9045168" y="7511126"/>
            <a:ext cx="1649959" cy="11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Example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In-depth interviews with Agriculture and Cooperative from previous 5G projects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E0BEBE-6D34-43DF-BDB8-7350A5DF8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45" t="14814" r="2945" b="5159"/>
          <a:stretch/>
        </p:blipFill>
        <p:spPr>
          <a:xfrm>
            <a:off x="6042412" y="7412978"/>
            <a:ext cx="1829990" cy="984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C7683-DEB0-4296-977A-B4BBD0F8D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83" y="7420122"/>
            <a:ext cx="3302808" cy="17338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FA0F7A-7B78-4243-9B6A-A4CEF8BE96B9}"/>
              </a:ext>
            </a:extLst>
          </p:cNvPr>
          <p:cNvSpPr/>
          <p:nvPr/>
        </p:nvSpPr>
        <p:spPr>
          <a:xfrm>
            <a:off x="3303385" y="7296573"/>
            <a:ext cx="1005840" cy="232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79FA3-32D7-4F6D-9863-4D705EE60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91109" y="7634438"/>
            <a:ext cx="3414932" cy="208542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2FDBFF5-43F1-4228-8A08-0BC02A4B273F}"/>
              </a:ext>
            </a:extLst>
          </p:cNvPr>
          <p:cNvSpPr/>
          <p:nvPr/>
        </p:nvSpPr>
        <p:spPr>
          <a:xfrm>
            <a:off x="282392" y="7412978"/>
            <a:ext cx="2846717" cy="6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5G Virtual Classroom</a:t>
            </a: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DEC4AF9A-6824-4393-834B-DF98D0D76BC1}"/>
              </a:ext>
            </a:extLst>
          </p:cNvPr>
          <p:cNvSpPr txBox="1"/>
          <p:nvPr/>
        </p:nvSpPr>
        <p:spPr>
          <a:xfrm>
            <a:off x="1582919" y="1458910"/>
            <a:ext cx="9364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Government and Industry Initiatives on 5G in Hongkong and Philippines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BF584-4A28-443C-A608-0C8C71C24377}"/>
              </a:ext>
            </a:extLst>
          </p:cNvPr>
          <p:cNvSpPr txBox="1"/>
          <p:nvPr/>
        </p:nvSpPr>
        <p:spPr>
          <a:xfrm>
            <a:off x="925551" y="2141034"/>
            <a:ext cx="10147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คำสั่ง </a:t>
            </a:r>
            <a:r>
              <a:rPr lang="en-US" sz="2400" b="1" dirty="0"/>
              <a:t>: </a:t>
            </a:r>
            <a:r>
              <a:rPr lang="th-TH" sz="2400" dirty="0"/>
              <a:t>คราส </a:t>
            </a:r>
            <a:r>
              <a:rPr lang="en-US" sz="2400" dirty="0"/>
              <a:t>Data collection </a:t>
            </a:r>
            <a:r>
              <a:rPr lang="th-TH" sz="2400" dirty="0"/>
              <a:t>นี้จะให้น้องๆ ลองหาข้อมูลหรือ </a:t>
            </a:r>
            <a:r>
              <a:rPr lang="en-US" sz="2400" dirty="0"/>
              <a:t>research </a:t>
            </a:r>
            <a:r>
              <a:rPr lang="th-TH" sz="2400" dirty="0"/>
              <a:t>ข้อมูล เรื่อง</a:t>
            </a:r>
            <a:r>
              <a:rPr lang="en-ZW" sz="2400" dirty="0"/>
              <a:t> 5G </a:t>
            </a:r>
            <a:r>
              <a:rPr lang="th-TH" sz="2400" dirty="0"/>
              <a:t>ในฮ่องกงหรือฟิลิปปินส์ โดยเลือกทำประเทศใดประเทศหนึ่ง โดยหาข้อมูลและสรุปลงใส่สไลด์ </a:t>
            </a:r>
            <a:r>
              <a:rPr lang="en-US" sz="2400" dirty="0"/>
              <a:t>1 </a:t>
            </a:r>
            <a:r>
              <a:rPr lang="th-TH" sz="2400" dirty="0"/>
              <a:t>สไลด์ โดยเนื้อหาสามารถเลือกมาใส่ได้เอง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2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6DDA-9DF1-1CB5-70D7-098F5E65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843264" cy="782752"/>
          </a:xfrm>
        </p:spPr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ในปี พ.ศ.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2563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ฮ่องกงเริ่มให้บริการ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5G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อย่างเป็นทางการและมีผู้ให้บริการติดตั้งโครงข่าย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5G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จำนวน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4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ราย ปัจจุบันมีการใช้งานครอบคลุมร้อยละ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90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ของจำนวนประชากรทั้งหมด รวมถึงมีการนำเทคโนโลยี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มาประยุกต์ใช้ในเชิงพาณิชย์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5E746F-4F5B-ED02-FF16-61132DD9087E}"/>
              </a:ext>
            </a:extLst>
          </p:cNvPr>
          <p:cNvGrpSpPr/>
          <p:nvPr/>
        </p:nvGrpSpPr>
        <p:grpSpPr>
          <a:xfrm>
            <a:off x="1191197" y="4885637"/>
            <a:ext cx="2681848" cy="1510820"/>
            <a:chOff x="509195" y="2051268"/>
            <a:chExt cx="3866860" cy="22940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2634A-C019-6D0A-D53C-42403E830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195" y="2051268"/>
              <a:ext cx="3866860" cy="229406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253C00-2E12-C364-D6D3-FBE994D7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4830" y="3829409"/>
              <a:ext cx="641225" cy="515928"/>
            </a:xfrm>
            <a:prstGeom prst="rect">
              <a:avLst/>
            </a:prstGeom>
          </p:spPr>
        </p:pic>
      </p:grp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42B9E78-9611-65A7-79E3-B986CFCD8899}"/>
              </a:ext>
            </a:extLst>
          </p:cNvPr>
          <p:cNvSpPr/>
          <p:nvPr/>
        </p:nvSpPr>
        <p:spPr>
          <a:xfrm>
            <a:off x="4629065" y="1314752"/>
            <a:ext cx="7045274" cy="429296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ผู้ให้บริการติดตั้งโครงข่าย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5G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CFFB0EA-C40D-2C98-66BD-FE3590B27F4B}"/>
              </a:ext>
            </a:extLst>
          </p:cNvPr>
          <p:cNvGrpSpPr/>
          <p:nvPr/>
        </p:nvGrpSpPr>
        <p:grpSpPr>
          <a:xfrm>
            <a:off x="4587129" y="1796804"/>
            <a:ext cx="7082688" cy="2544345"/>
            <a:chOff x="4534527" y="1994807"/>
            <a:chExt cx="7082688" cy="254434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1064D36-5B93-5E8E-0D37-224605C1EBCD}"/>
                </a:ext>
              </a:extLst>
            </p:cNvPr>
            <p:cNvSpPr/>
            <p:nvPr/>
          </p:nvSpPr>
          <p:spPr>
            <a:xfrm>
              <a:off x="5029200" y="2594649"/>
              <a:ext cx="855133" cy="77970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74E24EA-1C7D-78B4-23D7-C2CDCDBA3392}"/>
                </a:ext>
              </a:extLst>
            </p:cNvPr>
            <p:cNvGrpSpPr/>
            <p:nvPr/>
          </p:nvGrpSpPr>
          <p:grpSpPr>
            <a:xfrm>
              <a:off x="4534527" y="1994807"/>
              <a:ext cx="7082688" cy="369332"/>
              <a:chOff x="4534527" y="1994807"/>
              <a:chExt cx="7082688" cy="3693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2EF09C0-FFD0-0032-700D-F77C6901B2A0}"/>
                  </a:ext>
                </a:extLst>
              </p:cNvPr>
              <p:cNvSpPr/>
              <p:nvPr/>
            </p:nvSpPr>
            <p:spPr>
              <a:xfrm>
                <a:off x="4629064" y="2020744"/>
                <a:ext cx="6877137" cy="3366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E5DAAE-3EEB-4945-E783-714E7FD0F97A}"/>
                  </a:ext>
                </a:extLst>
              </p:cNvPr>
              <p:cNvSpPr txBox="1"/>
              <p:nvPr/>
            </p:nvSpPr>
            <p:spPr>
              <a:xfrm>
                <a:off x="4534527" y="1994807"/>
                <a:ext cx="708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สำนักการสื่อสารแห่งรัฐ </a:t>
                </a:r>
                <a:r>
                  <a:rPr lang="en-US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(OFCA)</a:t>
                </a:r>
                <a:r>
                  <a:rPr lang="th-TH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ได้ประกาศผลการประมูล </a:t>
                </a: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5G </a:t>
                </a:r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บนคลื่นความถี่</a:t>
                </a: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3.5 GHz</a:t>
                </a:r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เป็น</a:t>
                </a: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en-US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200 MHz</a:t>
                </a:r>
                <a:r>
                  <a:rPr lang="th-TH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endParaRPr lang="en-US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59DA65-BCFB-F986-6368-F7B6467153F9}"/>
                </a:ext>
              </a:extLst>
            </p:cNvPr>
            <p:cNvSpPr txBox="1"/>
            <p:nvPr/>
          </p:nvSpPr>
          <p:spPr>
            <a:xfrm>
              <a:off x="4552282" y="3421950"/>
              <a:ext cx="17321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มีผู้ประมูลทั้งหมด </a:t>
              </a:r>
              <a:r>
                <a:rPr lang="en-US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4</a:t>
              </a:r>
              <a:r>
                <a:rPr lang="th-TH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ราย รวมมูลค่า</a:t>
              </a:r>
              <a:r>
                <a:rPr lang="en-US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128</a:t>
              </a:r>
              <a:r>
                <a:rPr lang="en-US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br>
                <a:rPr lang="th-TH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</a:br>
              <a:r>
                <a:rPr lang="th-TH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ล้านดอลลาร์สหรัฐ</a:t>
              </a:r>
              <a:endPara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8B59A97-26F3-620C-2263-47D668EDAA5E}"/>
                </a:ext>
              </a:extLst>
            </p:cNvPr>
            <p:cNvGrpSpPr/>
            <p:nvPr/>
          </p:nvGrpSpPr>
          <p:grpSpPr>
            <a:xfrm>
              <a:off x="6401145" y="2444442"/>
              <a:ext cx="5127716" cy="2094710"/>
              <a:chOff x="4679789" y="3318394"/>
              <a:chExt cx="5127716" cy="209471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73FAC0-6CE0-1912-1B12-DCFD4AF82412}"/>
                  </a:ext>
                </a:extLst>
              </p:cNvPr>
              <p:cNvSpPr/>
              <p:nvPr/>
            </p:nvSpPr>
            <p:spPr>
              <a:xfrm>
                <a:off x="4728530" y="3318394"/>
                <a:ext cx="5045105" cy="206789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CD70B65-842F-4530-5F74-4AAD00684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570" y="3318394"/>
                <a:ext cx="0" cy="206789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5932E91-F4C0-A0B2-CEED-53684E10F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8530" y="3760927"/>
                <a:ext cx="5045105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6AE094-735C-F62C-1332-73AA117AD22C}"/>
                  </a:ext>
                </a:extLst>
              </p:cNvPr>
              <p:cNvSpPr txBox="1"/>
              <p:nvPr/>
            </p:nvSpPr>
            <p:spPr>
              <a:xfrm>
                <a:off x="5940745" y="3359746"/>
                <a:ext cx="101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Payable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3ADD1F-736A-37C8-F314-C956145BFD28}"/>
                  </a:ext>
                </a:extLst>
              </p:cNvPr>
              <p:cNvSpPr txBox="1"/>
              <p:nvPr/>
            </p:nvSpPr>
            <p:spPr>
              <a:xfrm>
                <a:off x="7015422" y="3375671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Frequency Range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D3E038-5620-362D-ED9F-BE430318F68C}"/>
                  </a:ext>
                </a:extLst>
              </p:cNvPr>
              <p:cNvSpPr txBox="1"/>
              <p:nvPr/>
            </p:nvSpPr>
            <p:spPr>
              <a:xfrm>
                <a:off x="5925558" y="3671391"/>
                <a:ext cx="1074983" cy="171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38</a:t>
                </a:r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ล้าน </a:t>
                </a: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USD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32 </a:t>
                </a:r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ล้าน </a:t>
                </a: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USD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32</a:t>
                </a:r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ล้าน</a:t>
                </a: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USD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26 </a:t>
                </a:r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ล้าน </a:t>
                </a: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USD</a:t>
                </a:r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D9B89D-666E-A2CC-3518-D916F387324E}"/>
                  </a:ext>
                </a:extLst>
              </p:cNvPr>
              <p:cNvSpPr txBox="1"/>
              <p:nvPr/>
            </p:nvSpPr>
            <p:spPr>
              <a:xfrm>
                <a:off x="7301340" y="3671391"/>
                <a:ext cx="1074983" cy="171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60 MHz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50 MHz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40 MHz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40 MHz</a:t>
                </a:r>
                <a:endParaRPr lang="en-US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7DEDF79-7D15-C446-4575-B4C125AC0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618" y="3345214"/>
                <a:ext cx="0" cy="206789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B2CF6F-22CA-F684-1850-1738BD5EB733}"/>
                  </a:ext>
                </a:extLst>
              </p:cNvPr>
              <p:cNvSpPr txBox="1"/>
              <p:nvPr/>
            </p:nvSpPr>
            <p:spPr>
              <a:xfrm>
                <a:off x="8399747" y="3360846"/>
                <a:ext cx="140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Frequency Block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0937C8-4996-44C9-FAE9-6F464CEA23AC}"/>
                  </a:ext>
                </a:extLst>
              </p:cNvPr>
              <p:cNvSpPr txBox="1"/>
              <p:nvPr/>
            </p:nvSpPr>
            <p:spPr>
              <a:xfrm>
                <a:off x="8586140" y="3612604"/>
                <a:ext cx="1074983" cy="171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A1 – A6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A7 - A11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A12 – A16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A17 – A20</a:t>
                </a:r>
                <a:endParaRPr lang="en-US" dirty="0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15A40730-B7B3-D7B4-46D2-21BA3C554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679789" y="3738768"/>
                <a:ext cx="1104195" cy="445858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2FB2EE0-8509-2DA9-4C8E-BB98C4B3F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8F9FA"/>
                  </a:clrFrom>
                  <a:clrTo>
                    <a:srgbClr val="F8F9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066587" y="4258365"/>
                <a:ext cx="445592" cy="174852"/>
              </a:xfrm>
              <a:prstGeom prst="rect">
                <a:avLst/>
              </a:prstGeom>
            </p:spPr>
          </p:pic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23C6788-9AC1-DFD3-1456-BB2D29FFF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8116" y="3318394"/>
                <a:ext cx="0" cy="206789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6A3881-53AE-5A58-4419-429618D7B878}"/>
                  </a:ext>
                </a:extLst>
              </p:cNvPr>
              <p:cNvSpPr txBox="1"/>
              <p:nvPr/>
            </p:nvSpPr>
            <p:spPr>
              <a:xfrm>
                <a:off x="4772760" y="3359746"/>
                <a:ext cx="101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Operator</a:t>
                </a: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91CC791F-0F98-2A33-2FA4-DE2CF5A50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6651" y="4602545"/>
                <a:ext cx="941512" cy="331518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AAC66D9-BC37-412D-2C4C-707C9202E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9872" y="5028556"/>
                <a:ext cx="1044112" cy="294928"/>
              </a:xfrm>
              <a:prstGeom prst="rect">
                <a:avLst/>
              </a:prstGeom>
            </p:spPr>
          </p:pic>
        </p:grp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A6BFD357-2C8E-8D61-EEC2-BB16DCE44401}"/>
                </a:ext>
              </a:extLst>
            </p:cNvPr>
            <p:cNvSpPr/>
            <p:nvPr/>
          </p:nvSpPr>
          <p:spPr>
            <a:xfrm rot="5400000">
              <a:off x="5690041" y="3277544"/>
              <a:ext cx="1195966" cy="147542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4" name="Picture 6">
            <a:extLst>
              <a:ext uri="{FF2B5EF4-FFF2-40B4-BE49-F238E27FC236}">
                <a16:creationId xmlns:a16="http://schemas.microsoft.com/office/drawing/2014/main" id="{F8F74E18-02F2-4C3D-C05A-DEA66A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75" y="2634552"/>
            <a:ext cx="451576" cy="4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8">
            <a:extLst>
              <a:ext uri="{FF2B5EF4-FFF2-40B4-BE49-F238E27FC236}">
                <a16:creationId xmlns:a16="http://schemas.microsoft.com/office/drawing/2014/main" id="{DD5472BD-E143-8632-D324-EE637F71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35" y="2472457"/>
            <a:ext cx="216109" cy="21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Parallelogram 49">
            <a:extLst>
              <a:ext uri="{FF2B5EF4-FFF2-40B4-BE49-F238E27FC236}">
                <a16:creationId xmlns:a16="http://schemas.microsoft.com/office/drawing/2014/main" id="{C9832A05-3AF1-E0DB-FB5E-D735E67F00D9}"/>
              </a:ext>
            </a:extLst>
          </p:cNvPr>
          <p:cNvSpPr/>
          <p:nvPr/>
        </p:nvSpPr>
        <p:spPr>
          <a:xfrm>
            <a:off x="459359" y="1307364"/>
            <a:ext cx="4145525" cy="429296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การให้บริการเครือข่ายสัญญาณ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5G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ในฮ่องกง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E8ED1DD-53CC-BBD0-FBBB-FF1AD6BD7507}"/>
              </a:ext>
            </a:extLst>
          </p:cNvPr>
          <p:cNvGrpSpPr/>
          <p:nvPr/>
        </p:nvGrpSpPr>
        <p:grpSpPr>
          <a:xfrm>
            <a:off x="546940" y="1711512"/>
            <a:ext cx="3813467" cy="2789567"/>
            <a:chOff x="538000" y="1832306"/>
            <a:chExt cx="3813467" cy="2789567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869D178A-F694-D519-627F-114671E9E4FC}"/>
                </a:ext>
              </a:extLst>
            </p:cNvPr>
            <p:cNvGrpSpPr/>
            <p:nvPr/>
          </p:nvGrpSpPr>
          <p:grpSpPr>
            <a:xfrm>
              <a:off x="1363948" y="1832306"/>
              <a:ext cx="2987519" cy="2789567"/>
              <a:chOff x="993686" y="2239431"/>
              <a:chExt cx="2987519" cy="2789567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8E02FE0-2D24-9093-AC5A-21756259BE5C}"/>
                  </a:ext>
                </a:extLst>
              </p:cNvPr>
              <p:cNvSpPr txBox="1"/>
              <p:nvPr/>
            </p:nvSpPr>
            <p:spPr>
              <a:xfrm>
                <a:off x="993686" y="2239431"/>
                <a:ext cx="29065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การให้บริการเครือข่ายสัญญาณ </a:t>
                </a: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5G</a:t>
                </a:r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ในประเทศฮ่องกงเริ่มต้นให้บริการอย่างเป็นทางการในปี </a:t>
                </a:r>
                <a:r>
                  <a:rPr lang="th-TH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พ.ศ.</a:t>
                </a:r>
                <a:r>
                  <a:rPr lang="en-US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2563</a:t>
                </a:r>
                <a:r>
                  <a:rPr lang="th-TH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เดือนเมษายน </a:t>
                </a:r>
                <a:endParaRPr lang="en-US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5FC6CF7-2A01-5DA9-3C47-8A8297B286B7}"/>
                  </a:ext>
                </a:extLst>
              </p:cNvPr>
              <p:cNvSpPr txBox="1"/>
              <p:nvPr/>
            </p:nvSpPr>
            <p:spPr>
              <a:xfrm>
                <a:off x="1018933" y="3168030"/>
                <a:ext cx="29622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เริ่มจาก</a:t>
                </a:r>
                <a:r>
                  <a:rPr lang="th-TH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ผู้ให้บริการโครงข่ายโทรศัพท์เคลื่อนที่ </a:t>
                </a: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(Mobile Network Operators -MNOs)</a:t>
                </a:r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ที่ให้บริการโครงข่าย </a:t>
                </a: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5G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5587C57-711E-FA63-63EF-00578BF3E81A}"/>
                  </a:ext>
                </a:extLst>
              </p:cNvPr>
              <p:cNvSpPr txBox="1"/>
              <p:nvPr/>
            </p:nvSpPr>
            <p:spPr>
              <a:xfrm>
                <a:off x="1035957" y="4105668"/>
                <a:ext cx="29065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โดยในปัจจุบันการให้เครือข่ายสัญญาณ </a:t>
                </a:r>
                <a:r>
                  <a:rPr lang="en-US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5G </a:t>
                </a:r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ครอบคลุมการใช้งานมากกว่า</a:t>
                </a:r>
                <a:r>
                  <a:rPr lang="th-TH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ร้อยละ </a:t>
                </a:r>
                <a:r>
                  <a:rPr lang="en-US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90</a:t>
                </a:r>
                <a:r>
                  <a:rPr lang="th-TH" b="1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th-TH" dirty="0">
                    <a:solidFill>
                      <a:schemeClr val="accent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ของจำนวนประชากรทั้งหมดในฮ่องกง</a:t>
                </a:r>
                <a:endParaRPr lang="en-US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E9DA8B7-134F-6455-AE4E-ADE1E10133B1}"/>
                  </a:ext>
                </a:extLst>
              </p:cNvPr>
              <p:cNvCxnSpPr/>
              <p:nvPr/>
            </p:nvCxnSpPr>
            <p:spPr>
              <a:xfrm>
                <a:off x="1066800" y="3186410"/>
                <a:ext cx="28334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9E15AD3B-9FB2-2955-47D2-53D1B5F63736}"/>
                  </a:ext>
                </a:extLst>
              </p:cNvPr>
              <p:cNvCxnSpPr/>
              <p:nvPr/>
            </p:nvCxnSpPr>
            <p:spPr>
              <a:xfrm>
                <a:off x="1066800" y="4091360"/>
                <a:ext cx="28334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9" name="Oval 1028">
              <a:extLst>
                <a:ext uri="{FF2B5EF4-FFF2-40B4-BE49-F238E27FC236}">
                  <a16:creationId xmlns:a16="http://schemas.microsoft.com/office/drawing/2014/main" id="{8D8A8DA9-EA3D-B236-53FE-789AE57D09AA}"/>
                </a:ext>
              </a:extLst>
            </p:cNvPr>
            <p:cNvSpPr/>
            <p:nvPr/>
          </p:nvSpPr>
          <p:spPr>
            <a:xfrm>
              <a:off x="557116" y="1959111"/>
              <a:ext cx="767482" cy="66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E3B5EA9D-BFB1-5370-3831-D37D300EC5E7}"/>
                </a:ext>
              </a:extLst>
            </p:cNvPr>
            <p:cNvSpPr/>
            <p:nvPr/>
          </p:nvSpPr>
          <p:spPr>
            <a:xfrm>
              <a:off x="538000" y="2867375"/>
              <a:ext cx="767482" cy="66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ABFBA5DE-C4E0-4A9A-C9A7-D8086D971196}"/>
                </a:ext>
              </a:extLst>
            </p:cNvPr>
            <p:cNvSpPr/>
            <p:nvPr/>
          </p:nvSpPr>
          <p:spPr>
            <a:xfrm>
              <a:off x="540575" y="3785636"/>
              <a:ext cx="767482" cy="66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D8E006BE-E1AC-77CD-F825-ABB20E22C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94" y="2065490"/>
              <a:ext cx="412150" cy="41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99DBB7DF-87B2-6EBD-B459-5D0125344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71" y="2941994"/>
              <a:ext cx="468940" cy="468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0">
              <a:extLst>
                <a:ext uri="{FF2B5EF4-FFF2-40B4-BE49-F238E27FC236}">
                  <a16:creationId xmlns:a16="http://schemas.microsoft.com/office/drawing/2014/main" id="{F7DE979D-EB7B-0F99-1DF9-32AFA9EB1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035" y="3890325"/>
              <a:ext cx="460342" cy="46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2" name="Parallelogram 1041">
            <a:extLst>
              <a:ext uri="{FF2B5EF4-FFF2-40B4-BE49-F238E27FC236}">
                <a16:creationId xmlns:a16="http://schemas.microsoft.com/office/drawing/2014/main" id="{4D2EAFD9-8ECD-5261-1FAA-6D2FD446B94D}"/>
              </a:ext>
            </a:extLst>
          </p:cNvPr>
          <p:cNvSpPr/>
          <p:nvPr/>
        </p:nvSpPr>
        <p:spPr>
          <a:xfrm>
            <a:off x="536142" y="4466892"/>
            <a:ext cx="3824266" cy="429296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แผนที่ความครอบคลุมเครือข่าย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ในฮ่องกง</a:t>
            </a:r>
            <a:endParaRPr lang="en-US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43" name="Parallelogram 1042">
            <a:extLst>
              <a:ext uri="{FF2B5EF4-FFF2-40B4-BE49-F238E27FC236}">
                <a16:creationId xmlns:a16="http://schemas.microsoft.com/office/drawing/2014/main" id="{61741506-2973-A5BE-3DF1-469353926F5E}"/>
              </a:ext>
            </a:extLst>
          </p:cNvPr>
          <p:cNvSpPr/>
          <p:nvPr/>
        </p:nvSpPr>
        <p:spPr>
          <a:xfrm>
            <a:off x="4697678" y="4456341"/>
            <a:ext cx="7045274" cy="429296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5G Use Case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D376934-C90A-7C15-C3DB-4E2253E28D4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4259"/>
          <a:stretch/>
        </p:blipFill>
        <p:spPr>
          <a:xfrm>
            <a:off x="5350844" y="5128630"/>
            <a:ext cx="1440804" cy="1230866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DA0ADAA9-6AE8-13AD-1EE0-83F9EF90B7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0744" y="5146919"/>
            <a:ext cx="1349038" cy="1264037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A6DCB780-173C-620B-5D9E-845A68E180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85948" y="5155474"/>
            <a:ext cx="2107743" cy="1255482"/>
          </a:xfrm>
          <a:prstGeom prst="rect">
            <a:avLst/>
          </a:prstGeom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3A6244D7-6D5C-8557-47E3-47B684517B0A}"/>
              </a:ext>
            </a:extLst>
          </p:cNvPr>
          <p:cNvSpPr txBox="1"/>
          <p:nvPr/>
        </p:nvSpPr>
        <p:spPr>
          <a:xfrm>
            <a:off x="9680637" y="4912159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3"/>
                </a:solidFill>
              </a:rPr>
              <a:t>5G Smart hospital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7350FD8-11BA-49BE-2147-FBA4CB0F64D3}"/>
              </a:ext>
            </a:extLst>
          </p:cNvPr>
          <p:cNvSpPr txBox="1"/>
          <p:nvPr/>
        </p:nvSpPr>
        <p:spPr>
          <a:xfrm>
            <a:off x="7365503" y="4887849"/>
            <a:ext cx="17272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accent3"/>
                </a:solidFill>
              </a:rPr>
              <a:t>5G AR smart glasses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3C898325-A00A-AB40-1E5D-E3E0435BD160}"/>
              </a:ext>
            </a:extLst>
          </p:cNvPr>
          <p:cNvSpPr txBox="1"/>
          <p:nvPr/>
        </p:nvSpPr>
        <p:spPr>
          <a:xfrm>
            <a:off x="5224771" y="4870438"/>
            <a:ext cx="19766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accent3"/>
                </a:solidFill>
              </a:rPr>
              <a:t>5G Smart fitness mirror</a:t>
            </a:r>
          </a:p>
        </p:txBody>
      </p:sp>
    </p:spTree>
    <p:extLst>
      <p:ext uri="{BB962C8B-B14F-4D97-AF65-F5344CB8AC3E}">
        <p14:creationId xmlns:p14="http://schemas.microsoft.com/office/powerpoint/2010/main" val="156351750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73874</TotalTime>
  <Words>298</Words>
  <Application>Microsoft Office PowerPoint</Application>
  <PresentationFormat>Widescreen</PresentationFormat>
  <Paragraphs>41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TH SarabunPSK</vt:lpstr>
      <vt:lpstr>Wingdings</vt:lpstr>
      <vt:lpstr>TIME Consult Theme Color V2</vt:lpstr>
      <vt:lpstr>PowerPoint Presentation</vt:lpstr>
      <vt:lpstr>ในปี พ.ศ. 2563 ฮ่องกงเริ่มให้บริการ 5G อย่างเป็นทางการและมีผู้ให้บริการติดตั้งโครงข่าย 5G จำนวน 4 ราย ปัจจุบันมีการใช้งานครอบคลุมร้อยละ 90 ของจำนวนประชากรทั้งหมด รวมถึงมีการนำเทคโนโลยี 5G มาประยุกต์ใช้ในเชิงพาณิชย์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Kawalee Chanprates</cp:lastModifiedBy>
  <cp:revision>3077</cp:revision>
  <cp:lastPrinted>2021-01-24T19:22:16Z</cp:lastPrinted>
  <dcterms:created xsi:type="dcterms:W3CDTF">2018-07-05T07:06:36Z</dcterms:created>
  <dcterms:modified xsi:type="dcterms:W3CDTF">2022-11-17T07:19:20Z</dcterms:modified>
</cp:coreProperties>
</file>