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"/>
  </p:notesMasterIdLst>
  <p:handoutMasterIdLst>
    <p:handoutMasterId r:id="rId4"/>
  </p:handoutMasterIdLst>
  <p:sldIdLst>
    <p:sldId id="27099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80" userDrawn="1">
          <p15:clr>
            <a:srgbClr val="A4A3A4"/>
          </p15:clr>
        </p15:guide>
        <p15:guide id="3" orient="horz" pos="3480" userDrawn="1">
          <p15:clr>
            <a:srgbClr val="A4A3A4"/>
          </p15:clr>
        </p15:guide>
        <p15:guide id="4" orient="horz" pos="3144" userDrawn="1">
          <p15:clr>
            <a:srgbClr val="A4A3A4"/>
          </p15:clr>
        </p15:guide>
        <p15:guide id="5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e consulting" initials="tc" lastIdx="1" clrIdx="0">
    <p:extLst>
      <p:ext uri="{19B8F6BF-5375-455C-9EA6-DF929625EA0E}">
        <p15:presenceInfo xmlns:p15="http://schemas.microsoft.com/office/powerpoint/2012/main" userId="6ad285592fe44cb0" providerId="Windows Live"/>
      </p:ext>
    </p:extLst>
  </p:cmAuthor>
  <p:cmAuthor id="2" name="TIME Consulting 04" initials="TC0" lastIdx="1" clrIdx="1">
    <p:extLst>
      <p:ext uri="{19B8F6BF-5375-455C-9EA6-DF929625EA0E}">
        <p15:presenceInfo xmlns:p15="http://schemas.microsoft.com/office/powerpoint/2012/main" userId="S::timeconsulting@timeconsulting04.onmicrosoft.com::7d59d494-d138-4b42-afee-8ef6308001b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D7318"/>
    <a:srgbClr val="638BF0"/>
    <a:srgbClr val="228DDD"/>
    <a:srgbClr val="08236A"/>
    <a:srgbClr val="00B0F0"/>
    <a:srgbClr val="CBD8FA"/>
    <a:srgbClr val="F2F2F2"/>
    <a:srgbClr val="97C0FF"/>
    <a:srgbClr val="C2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1C76D-1078-4C7D-BAA4-2DF93E738746}" v="130" dt="2022-10-02T17:52:59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0" autoAdjust="0"/>
    <p:restoredTop sz="94291" autoAdjust="0"/>
  </p:normalViewPr>
  <p:slideViewPr>
    <p:cSldViewPr snapToGrid="0">
      <p:cViewPr varScale="1">
        <p:scale>
          <a:sx n="59" d="100"/>
          <a:sy n="59" d="100"/>
        </p:scale>
        <p:origin x="1032" y="52"/>
      </p:cViewPr>
      <p:guideLst>
        <p:guide pos="5280"/>
        <p:guide orient="horz" pos="3480"/>
        <p:guide orient="horz" pos="31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notesViewPr>
    <p:cSldViewPr snapToGrid="0" showGuides="1">
      <p:cViewPr varScale="1">
        <p:scale>
          <a:sx n="45" d="100"/>
          <a:sy n="45" d="100"/>
        </p:scale>
        <p:origin x="277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ip Jongyingsiri" userId="a6a6bab5-554e-4197-8138-6e7053fdf0a2" providerId="ADAL" clId="{86A1C76D-1078-4C7D-BAA4-2DF93E738746}"/>
    <pc:docChg chg="undo custSel addSld delSld modSld sldOrd">
      <pc:chgData name="Saratip Jongyingsiri" userId="a6a6bab5-554e-4197-8138-6e7053fdf0a2" providerId="ADAL" clId="{86A1C76D-1078-4C7D-BAA4-2DF93E738746}" dt="2022-10-02T17:53:25.460" v="878" actId="1076"/>
      <pc:docMkLst>
        <pc:docMk/>
      </pc:docMkLst>
      <pc:sldChg chg="addSp delSp modSp add mod ord">
        <pc:chgData name="Saratip Jongyingsiri" userId="a6a6bab5-554e-4197-8138-6e7053fdf0a2" providerId="ADAL" clId="{86A1C76D-1078-4C7D-BAA4-2DF93E738746}" dt="2022-10-02T17:50:25.593" v="838" actId="21"/>
        <pc:sldMkLst>
          <pc:docMk/>
          <pc:sldMk cId="786659135" sldId="261"/>
        </pc:sldMkLst>
        <pc:picChg chg="add del mod">
          <ac:chgData name="Saratip Jongyingsiri" userId="a6a6bab5-554e-4197-8138-6e7053fdf0a2" providerId="ADAL" clId="{86A1C76D-1078-4C7D-BAA4-2DF93E738746}" dt="2022-10-02T17:23:21.411" v="373" actId="21"/>
          <ac:picMkLst>
            <pc:docMk/>
            <pc:sldMk cId="786659135" sldId="261"/>
            <ac:picMk id="10" creationId="{24F56384-7D2D-A96D-CA5C-158D78B77753}"/>
          </ac:picMkLst>
        </pc:picChg>
        <pc:cxnChg chg="mod">
          <ac:chgData name="Saratip Jongyingsiri" userId="a6a6bab5-554e-4197-8138-6e7053fdf0a2" providerId="ADAL" clId="{86A1C76D-1078-4C7D-BAA4-2DF93E738746}" dt="2022-10-02T17:50:22.493" v="836" actId="1076"/>
          <ac:cxnSpMkLst>
            <pc:docMk/>
            <pc:sldMk cId="786659135" sldId="261"/>
            <ac:cxnSpMk id="52" creationId="{5E229695-AB52-40E5-9B93-E393C9A0B8EF}"/>
          </ac:cxnSpMkLst>
        </pc:cxnChg>
        <pc:cxnChg chg="add del">
          <ac:chgData name="Saratip Jongyingsiri" userId="a6a6bab5-554e-4197-8138-6e7053fdf0a2" providerId="ADAL" clId="{86A1C76D-1078-4C7D-BAA4-2DF93E738746}" dt="2022-10-02T17:50:25.593" v="838" actId="21"/>
          <ac:cxnSpMkLst>
            <pc:docMk/>
            <pc:sldMk cId="786659135" sldId="261"/>
            <ac:cxnSpMk id="62" creationId="{F620B8F0-D219-4915-8894-7CC9D9EA0336}"/>
          </ac:cxnSpMkLst>
        </pc:cxnChg>
      </pc:sldChg>
      <pc:sldChg chg="modSp mod">
        <pc:chgData name="Saratip Jongyingsiri" userId="a6a6bab5-554e-4197-8138-6e7053fdf0a2" providerId="ADAL" clId="{86A1C76D-1078-4C7D-BAA4-2DF93E738746}" dt="2022-10-02T16:00:05.715" v="92" actId="1076"/>
        <pc:sldMkLst>
          <pc:docMk/>
          <pc:sldMk cId="2055233514" sldId="11684"/>
        </pc:sldMkLst>
        <pc:spChg chg="mod">
          <ac:chgData name="Saratip Jongyingsiri" userId="a6a6bab5-554e-4197-8138-6e7053fdf0a2" providerId="ADAL" clId="{86A1C76D-1078-4C7D-BAA4-2DF93E738746}" dt="2022-10-02T16:00:05.715" v="92" actId="1076"/>
          <ac:spMkLst>
            <pc:docMk/>
            <pc:sldMk cId="2055233514" sldId="11684"/>
            <ac:spMk id="48" creationId="{32FDBFF5-43F1-4228-8A08-0BC02A4B273F}"/>
          </ac:spMkLst>
        </pc:spChg>
        <pc:picChg chg="mod">
          <ac:chgData name="Saratip Jongyingsiri" userId="a6a6bab5-554e-4197-8138-6e7053fdf0a2" providerId="ADAL" clId="{86A1C76D-1078-4C7D-BAA4-2DF93E738746}" dt="2022-10-02T14:39:00.555" v="0" actId="1076"/>
          <ac:picMkLst>
            <pc:docMk/>
            <pc:sldMk cId="2055233514" sldId="11684"/>
            <ac:picMk id="3" creationId="{92BC7683-DEB0-4296-977A-B4BBD0F8D058}"/>
          </ac:picMkLst>
        </pc:picChg>
      </pc:sldChg>
      <pc:sldChg chg="new del">
        <pc:chgData name="Saratip Jongyingsiri" userId="a6a6bab5-554e-4197-8138-6e7053fdf0a2" providerId="ADAL" clId="{86A1C76D-1078-4C7D-BAA4-2DF93E738746}" dt="2022-10-02T14:44:52.223" v="4" actId="47"/>
        <pc:sldMkLst>
          <pc:docMk/>
          <pc:sldMk cId="1209621385" sldId="11685"/>
        </pc:sldMkLst>
      </pc:sldChg>
      <pc:sldChg chg="addSp delSp modSp add mod ord">
        <pc:chgData name="Saratip Jongyingsiri" userId="a6a6bab5-554e-4197-8138-6e7053fdf0a2" providerId="ADAL" clId="{86A1C76D-1078-4C7D-BAA4-2DF93E738746}" dt="2022-10-02T17:43:26.823" v="765" actId="21"/>
        <pc:sldMkLst>
          <pc:docMk/>
          <pc:sldMk cId="970926323" sldId="11691"/>
        </pc:sldMkLst>
        <pc:spChg chg="mod">
          <ac:chgData name="Saratip Jongyingsiri" userId="a6a6bab5-554e-4197-8138-6e7053fdf0a2" providerId="ADAL" clId="{86A1C76D-1078-4C7D-BAA4-2DF93E738746}" dt="2022-10-02T17:01:07.080" v="361"/>
          <ac:spMkLst>
            <pc:docMk/>
            <pc:sldMk cId="970926323" sldId="11691"/>
            <ac:spMk id="57" creationId="{2997F522-A156-0C98-145E-4EA44F205CC0}"/>
          </ac:spMkLst>
        </pc:spChg>
        <pc:cxnChg chg="add del">
          <ac:chgData name="Saratip Jongyingsiri" userId="a6a6bab5-554e-4197-8138-6e7053fdf0a2" providerId="ADAL" clId="{86A1C76D-1078-4C7D-BAA4-2DF93E738746}" dt="2022-10-02T17:43:26.823" v="765" actId="21"/>
          <ac:cxnSpMkLst>
            <pc:docMk/>
            <pc:sldMk cId="970926323" sldId="11691"/>
            <ac:cxnSpMk id="34" creationId="{2C1A3061-30E1-1963-4D62-BE50F2DD34EA}"/>
          </ac:cxnSpMkLst>
        </pc:cxnChg>
      </pc:sldChg>
      <pc:sldChg chg="modSp add mod ord">
        <pc:chgData name="Saratip Jongyingsiri" userId="a6a6bab5-554e-4197-8138-6e7053fdf0a2" providerId="ADAL" clId="{86A1C76D-1078-4C7D-BAA4-2DF93E738746}" dt="2022-10-02T17:45:13.547" v="791" actId="1076"/>
        <pc:sldMkLst>
          <pc:docMk/>
          <pc:sldMk cId="2169478716" sldId="27098"/>
        </pc:sldMkLst>
        <pc:spChg chg="mod">
          <ac:chgData name="Saratip Jongyingsiri" userId="a6a6bab5-554e-4197-8138-6e7053fdf0a2" providerId="ADAL" clId="{86A1C76D-1078-4C7D-BAA4-2DF93E738746}" dt="2022-10-02T17:45:13.547" v="791" actId="1076"/>
          <ac:spMkLst>
            <pc:docMk/>
            <pc:sldMk cId="2169478716" sldId="27098"/>
            <ac:spMk id="4" creationId="{9D60B8D8-63B4-42AE-BE78-38814CDDA7A4}"/>
          </ac:spMkLst>
        </pc:spChg>
      </pc:sldChg>
      <pc:sldChg chg="addSp delSp modSp new mod">
        <pc:chgData name="Saratip Jongyingsiri" userId="a6a6bab5-554e-4197-8138-6e7053fdf0a2" providerId="ADAL" clId="{86A1C76D-1078-4C7D-BAA4-2DF93E738746}" dt="2022-10-02T17:53:25.460" v="878" actId="1076"/>
        <pc:sldMkLst>
          <pc:docMk/>
          <pc:sldMk cId="1353911424" sldId="27099"/>
        </pc:sldMkLst>
        <pc:spChg chg="del">
          <ac:chgData name="Saratip Jongyingsiri" userId="a6a6bab5-554e-4197-8138-6e7053fdf0a2" providerId="ADAL" clId="{86A1C76D-1078-4C7D-BAA4-2DF93E738746}" dt="2022-10-02T16:56:51.658" v="290"/>
          <ac:spMkLst>
            <pc:docMk/>
            <pc:sldMk cId="1353911424" sldId="27099"/>
            <ac:spMk id="2" creationId="{2BD61A70-D980-5132-3120-FFB938E11386}"/>
          </ac:spMkLst>
        </pc:spChg>
        <pc:spChg chg="add mod">
          <ac:chgData name="Saratip Jongyingsiri" userId="a6a6bab5-554e-4197-8138-6e7053fdf0a2" providerId="ADAL" clId="{86A1C76D-1078-4C7D-BAA4-2DF93E738746}" dt="2022-10-02T16:31:20.690" v="177" actId="12788"/>
          <ac:spMkLst>
            <pc:docMk/>
            <pc:sldMk cId="1353911424" sldId="27099"/>
            <ac:spMk id="3" creationId="{8F166648-DCD4-31E0-3E33-494F0C8A0884}"/>
          </ac:spMkLst>
        </pc:spChg>
        <pc:spChg chg="add mod">
          <ac:chgData name="Saratip Jongyingsiri" userId="a6a6bab5-554e-4197-8138-6e7053fdf0a2" providerId="ADAL" clId="{86A1C76D-1078-4C7D-BAA4-2DF93E738746}" dt="2022-10-02T16:31:20.690" v="177" actId="12788"/>
          <ac:spMkLst>
            <pc:docMk/>
            <pc:sldMk cId="1353911424" sldId="27099"/>
            <ac:spMk id="4" creationId="{3EB656A8-61A5-EE40-0189-8AFFCDC34ACD}"/>
          </ac:spMkLst>
        </pc:spChg>
        <pc:spChg chg="add mod">
          <ac:chgData name="Saratip Jongyingsiri" userId="a6a6bab5-554e-4197-8138-6e7053fdf0a2" providerId="ADAL" clId="{86A1C76D-1078-4C7D-BAA4-2DF93E738746}" dt="2022-10-02T16:31:46.390" v="178" actId="207"/>
          <ac:spMkLst>
            <pc:docMk/>
            <pc:sldMk cId="1353911424" sldId="27099"/>
            <ac:spMk id="5" creationId="{9244F2AD-14F7-F040-3D3D-C1C3712EA432}"/>
          </ac:spMkLst>
        </pc:spChg>
        <pc:spChg chg="add mod">
          <ac:chgData name="Saratip Jongyingsiri" userId="a6a6bab5-554e-4197-8138-6e7053fdf0a2" providerId="ADAL" clId="{86A1C76D-1078-4C7D-BAA4-2DF93E738746}" dt="2022-10-02T16:26:59.456" v="139" actId="554"/>
          <ac:spMkLst>
            <pc:docMk/>
            <pc:sldMk cId="1353911424" sldId="27099"/>
            <ac:spMk id="6" creationId="{FA82FA14-B49E-41FF-777F-CC308097B38F}"/>
          </ac:spMkLst>
        </pc:spChg>
        <pc:spChg chg="add mod">
          <ac:chgData name="Saratip Jongyingsiri" userId="a6a6bab5-554e-4197-8138-6e7053fdf0a2" providerId="ADAL" clId="{86A1C76D-1078-4C7D-BAA4-2DF93E738746}" dt="2022-10-02T16:31:52.213" v="179" actId="207"/>
          <ac:spMkLst>
            <pc:docMk/>
            <pc:sldMk cId="1353911424" sldId="27099"/>
            <ac:spMk id="7" creationId="{69659470-85B0-4310-E3FD-AE179701432A}"/>
          </ac:spMkLst>
        </pc:spChg>
        <pc:spChg chg="add mod">
          <ac:chgData name="Saratip Jongyingsiri" userId="a6a6bab5-554e-4197-8138-6e7053fdf0a2" providerId="ADAL" clId="{86A1C76D-1078-4C7D-BAA4-2DF93E738746}" dt="2022-10-02T17:00:48.841" v="356" actId="20578"/>
          <ac:spMkLst>
            <pc:docMk/>
            <pc:sldMk cId="1353911424" sldId="27099"/>
            <ac:spMk id="8" creationId="{246DC17E-BAFE-8D00-481B-74EADEE63DD7}"/>
          </ac:spMkLst>
        </pc:spChg>
        <pc:spChg chg="add mod">
          <ac:chgData name="Saratip Jongyingsiri" userId="a6a6bab5-554e-4197-8138-6e7053fdf0a2" providerId="ADAL" clId="{86A1C76D-1078-4C7D-BAA4-2DF93E738746}" dt="2022-10-02T16:31:58.962" v="180" actId="207"/>
          <ac:spMkLst>
            <pc:docMk/>
            <pc:sldMk cId="1353911424" sldId="27099"/>
            <ac:spMk id="9" creationId="{3AE66BC4-9ACE-F43D-306C-0DDDDB31607A}"/>
          </ac:spMkLst>
        </pc:spChg>
        <pc:spChg chg="add del mod">
          <ac:chgData name="Saratip Jongyingsiri" userId="a6a6bab5-554e-4197-8138-6e7053fdf0a2" providerId="ADAL" clId="{86A1C76D-1078-4C7D-BAA4-2DF93E738746}" dt="2022-10-02T15:57:39.448" v="88" actId="478"/>
          <ac:spMkLst>
            <pc:docMk/>
            <pc:sldMk cId="1353911424" sldId="27099"/>
            <ac:spMk id="10" creationId="{07A1D466-B061-C202-C351-349B10C68966}"/>
          </ac:spMkLst>
        </pc:spChg>
        <pc:spChg chg="add mod">
          <ac:chgData name="Saratip Jongyingsiri" userId="a6a6bab5-554e-4197-8138-6e7053fdf0a2" providerId="ADAL" clId="{86A1C76D-1078-4C7D-BAA4-2DF93E738746}" dt="2022-10-02T16:32:33.326" v="185" actId="947"/>
          <ac:spMkLst>
            <pc:docMk/>
            <pc:sldMk cId="1353911424" sldId="27099"/>
            <ac:spMk id="11" creationId="{A54DE86E-B7BF-AEF2-F34F-189B3A6ECD5B}"/>
          </ac:spMkLst>
        </pc:spChg>
        <pc:spChg chg="add del mod">
          <ac:chgData name="Saratip Jongyingsiri" userId="a6a6bab5-554e-4197-8138-6e7053fdf0a2" providerId="ADAL" clId="{86A1C76D-1078-4C7D-BAA4-2DF93E738746}" dt="2022-10-02T15:57:39.448" v="88" actId="478"/>
          <ac:spMkLst>
            <pc:docMk/>
            <pc:sldMk cId="1353911424" sldId="27099"/>
            <ac:spMk id="12" creationId="{CA807F50-AF54-0A2C-A498-DA17F67FF0C5}"/>
          </ac:spMkLst>
        </pc:spChg>
        <pc:spChg chg="add mod">
          <ac:chgData name="Saratip Jongyingsiri" userId="a6a6bab5-554e-4197-8138-6e7053fdf0a2" providerId="ADAL" clId="{86A1C76D-1078-4C7D-BAA4-2DF93E738746}" dt="2022-10-02T16:32:02.973" v="181" actId="207"/>
          <ac:spMkLst>
            <pc:docMk/>
            <pc:sldMk cId="1353911424" sldId="27099"/>
            <ac:spMk id="13" creationId="{4A0C40B7-E6E8-461F-4EA5-A91016CA027D}"/>
          </ac:spMkLst>
        </pc:spChg>
        <pc:spChg chg="add del mod">
          <ac:chgData name="Saratip Jongyingsiri" userId="a6a6bab5-554e-4197-8138-6e7053fdf0a2" providerId="ADAL" clId="{86A1C76D-1078-4C7D-BAA4-2DF93E738746}" dt="2022-10-02T15:57:09.974" v="82" actId="478"/>
          <ac:spMkLst>
            <pc:docMk/>
            <pc:sldMk cId="1353911424" sldId="27099"/>
            <ac:spMk id="14" creationId="{CCEC484B-43E4-D9CC-EFEE-B569E15454C8}"/>
          </ac:spMkLst>
        </pc:spChg>
        <pc:spChg chg="add mod">
          <ac:chgData name="Saratip Jongyingsiri" userId="a6a6bab5-554e-4197-8138-6e7053fdf0a2" providerId="ADAL" clId="{86A1C76D-1078-4C7D-BAA4-2DF93E738746}" dt="2022-10-02T15:50:31.212" v="59" actId="571"/>
          <ac:spMkLst>
            <pc:docMk/>
            <pc:sldMk cId="1353911424" sldId="27099"/>
            <ac:spMk id="15" creationId="{64239C42-89EF-DF31-A742-2E8C23F8FA9C}"/>
          </ac:spMkLst>
        </pc:spChg>
        <pc:spChg chg="add mod">
          <ac:chgData name="Saratip Jongyingsiri" userId="a6a6bab5-554e-4197-8138-6e7053fdf0a2" providerId="ADAL" clId="{86A1C76D-1078-4C7D-BAA4-2DF93E738746}" dt="2022-10-02T15:50:31.212" v="59" actId="571"/>
          <ac:spMkLst>
            <pc:docMk/>
            <pc:sldMk cId="1353911424" sldId="27099"/>
            <ac:spMk id="16" creationId="{BB78E7CA-AAF2-6F35-134B-C8E610B6B711}"/>
          </ac:spMkLst>
        </pc:spChg>
        <pc:spChg chg="add mod">
          <ac:chgData name="Saratip Jongyingsiri" userId="a6a6bab5-554e-4197-8138-6e7053fdf0a2" providerId="ADAL" clId="{86A1C76D-1078-4C7D-BAA4-2DF93E738746}" dt="2022-10-02T17:53:25.460" v="878" actId="1076"/>
          <ac:spMkLst>
            <pc:docMk/>
            <pc:sldMk cId="1353911424" sldId="27099"/>
            <ac:spMk id="17" creationId="{9CBB3327-890C-802D-0529-7EC14EB80DAD}"/>
          </ac:spMkLst>
        </pc:spChg>
        <pc:spChg chg="add mod">
          <ac:chgData name="Saratip Jongyingsiri" userId="a6a6bab5-554e-4197-8138-6e7053fdf0a2" providerId="ADAL" clId="{86A1C76D-1078-4C7D-BAA4-2DF93E738746}" dt="2022-10-02T17:53:25.460" v="878" actId="1076"/>
          <ac:spMkLst>
            <pc:docMk/>
            <pc:sldMk cId="1353911424" sldId="27099"/>
            <ac:spMk id="18" creationId="{4CFAC60A-E565-EDE6-7F64-E2698BB414A1}"/>
          </ac:spMkLst>
        </pc:spChg>
        <pc:spChg chg="add mod">
          <ac:chgData name="Saratip Jongyingsiri" userId="a6a6bab5-554e-4197-8138-6e7053fdf0a2" providerId="ADAL" clId="{86A1C76D-1078-4C7D-BAA4-2DF93E738746}" dt="2022-10-02T16:32:23.619" v="184" actId="14100"/>
          <ac:spMkLst>
            <pc:docMk/>
            <pc:sldMk cId="1353911424" sldId="27099"/>
            <ac:spMk id="19" creationId="{5BE6548E-998E-10D6-B314-BBA43662F91A}"/>
          </ac:spMkLst>
        </pc:spChg>
        <pc:spChg chg="add del">
          <ac:chgData name="Saratip Jongyingsiri" userId="a6a6bab5-554e-4197-8138-6e7053fdf0a2" providerId="ADAL" clId="{86A1C76D-1078-4C7D-BAA4-2DF93E738746}" dt="2022-10-02T16:12:09.857" v="114" actId="11529"/>
          <ac:spMkLst>
            <pc:docMk/>
            <pc:sldMk cId="1353911424" sldId="27099"/>
            <ac:spMk id="24" creationId="{8BCBD166-2BF5-3068-5648-F5064EE03A67}"/>
          </ac:spMkLst>
        </pc:spChg>
        <pc:spChg chg="add del mod">
          <ac:chgData name="Saratip Jongyingsiri" userId="a6a6bab5-554e-4197-8138-6e7053fdf0a2" providerId="ADAL" clId="{86A1C76D-1078-4C7D-BAA4-2DF93E738746}" dt="2022-10-02T17:01:16.581" v="362" actId="478"/>
          <ac:spMkLst>
            <pc:docMk/>
            <pc:sldMk cId="1353911424" sldId="27099"/>
            <ac:spMk id="26" creationId="{6FD58405-6FF3-A3FE-3E99-844802EA3475}"/>
          </ac:spMkLst>
        </pc:spChg>
        <pc:spChg chg="add mod">
          <ac:chgData name="Saratip Jongyingsiri" userId="a6a6bab5-554e-4197-8138-6e7053fdf0a2" providerId="ADAL" clId="{86A1C76D-1078-4C7D-BAA4-2DF93E738746}" dt="2022-10-02T17:50:10.335" v="834" actId="1076"/>
          <ac:spMkLst>
            <pc:docMk/>
            <pc:sldMk cId="1353911424" sldId="27099"/>
            <ac:spMk id="27" creationId="{8195C629-51CF-4107-3E30-6F5AE2F9B998}"/>
          </ac:spMkLst>
        </pc:spChg>
        <pc:spChg chg="add mod">
          <ac:chgData name="Saratip Jongyingsiri" userId="a6a6bab5-554e-4197-8138-6e7053fdf0a2" providerId="ADAL" clId="{86A1C76D-1078-4C7D-BAA4-2DF93E738746}" dt="2022-10-02T17:50:10.335" v="834" actId="1076"/>
          <ac:spMkLst>
            <pc:docMk/>
            <pc:sldMk cId="1353911424" sldId="27099"/>
            <ac:spMk id="29" creationId="{6596057E-50B9-A468-4DF4-6528F3EA9552}"/>
          </ac:spMkLst>
        </pc:spChg>
        <pc:spChg chg="add mod">
          <ac:chgData name="Saratip Jongyingsiri" userId="a6a6bab5-554e-4197-8138-6e7053fdf0a2" providerId="ADAL" clId="{86A1C76D-1078-4C7D-BAA4-2DF93E738746}" dt="2022-10-02T16:31:07.816" v="175" actId="14100"/>
          <ac:spMkLst>
            <pc:docMk/>
            <pc:sldMk cId="1353911424" sldId="27099"/>
            <ac:spMk id="30" creationId="{8EE8A93A-F334-CA9F-9661-AFA5E03E6BD5}"/>
          </ac:spMkLst>
        </pc:spChg>
        <pc:spChg chg="add mod">
          <ac:chgData name="Saratip Jongyingsiri" userId="a6a6bab5-554e-4197-8138-6e7053fdf0a2" providerId="ADAL" clId="{86A1C76D-1078-4C7D-BAA4-2DF93E738746}" dt="2022-10-02T17:50:10.335" v="834" actId="1076"/>
          <ac:spMkLst>
            <pc:docMk/>
            <pc:sldMk cId="1353911424" sldId="27099"/>
            <ac:spMk id="31" creationId="{26431AFA-6895-B62D-E569-70D09BFBBA74}"/>
          </ac:spMkLst>
        </pc:spChg>
        <pc:spChg chg="add mod">
          <ac:chgData name="Saratip Jongyingsiri" userId="a6a6bab5-554e-4197-8138-6e7053fdf0a2" providerId="ADAL" clId="{86A1C76D-1078-4C7D-BAA4-2DF93E738746}" dt="2022-10-02T17:00:57.488" v="358"/>
          <ac:spMkLst>
            <pc:docMk/>
            <pc:sldMk cId="1353911424" sldId="27099"/>
            <ac:spMk id="33" creationId="{57A1C977-7771-67FD-8E03-916B611B0E8F}"/>
          </ac:spMkLst>
        </pc:spChg>
        <pc:spChg chg="add del mod">
          <ac:chgData name="Saratip Jongyingsiri" userId="a6a6bab5-554e-4197-8138-6e7053fdf0a2" providerId="ADAL" clId="{86A1C76D-1078-4C7D-BAA4-2DF93E738746}" dt="2022-10-02T17:01:03.333" v="360" actId="478"/>
          <ac:spMkLst>
            <pc:docMk/>
            <pc:sldMk cId="1353911424" sldId="27099"/>
            <ac:spMk id="34" creationId="{FECDE439-014E-88B3-E1B6-8B45E0FE3B71}"/>
          </ac:spMkLst>
        </pc:spChg>
        <pc:spChg chg="mod">
          <ac:chgData name="Saratip Jongyingsiri" userId="a6a6bab5-554e-4197-8138-6e7053fdf0a2" providerId="ADAL" clId="{86A1C76D-1078-4C7D-BAA4-2DF93E738746}" dt="2022-10-02T17:19:25.493" v="366"/>
          <ac:spMkLst>
            <pc:docMk/>
            <pc:sldMk cId="1353911424" sldId="27099"/>
            <ac:spMk id="36" creationId="{037C2017-F194-450F-D1A9-7A68E4B62F4D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38" creationId="{DC6C341F-4533-4FD5-A9D0-AC4AB46C4E74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39" creationId="{424FD0BD-BAED-E469-1089-0AB51BE23F2C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0" creationId="{192C5505-E452-0DF6-9DBC-CF826ED72B1F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1" creationId="{E76CD52A-C1D4-7C50-81DF-586BDEC6BCF3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2" creationId="{92E9E7F7-CA3B-2AAD-E290-BDDD56BF45B6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3" creationId="{A926F4AE-6BAD-2C44-9522-EF582271F289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4" creationId="{A34E07C9-8967-269C-9B70-7DAC03B96641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5" creationId="{9CE6AB5D-2018-906E-25AD-EDBDF1674E65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6" creationId="{12241E76-CE04-4896-D2F1-5FE80262F631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7" creationId="{FC76D552-D490-5106-BE46-7749AA4FA618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8" creationId="{DD2A373E-CB3F-B284-D359-FD7CF1313391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49" creationId="{C3E5FBF5-DBDD-38CA-D278-73058667D105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50" creationId="{11B4C7FE-E16E-B7B1-E91F-EF20F6A68B4E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51" creationId="{7245A6EC-2EF3-44CE-DABD-4DB8F67208E5}"/>
          </ac:spMkLst>
        </pc:spChg>
        <pc:spChg chg="add del mod">
          <ac:chgData name="Saratip Jongyingsiri" userId="a6a6bab5-554e-4197-8138-6e7053fdf0a2" providerId="ADAL" clId="{86A1C76D-1078-4C7D-BAA4-2DF93E738746}" dt="2022-10-02T17:19:30.465" v="368" actId="478"/>
          <ac:spMkLst>
            <pc:docMk/>
            <pc:sldMk cId="1353911424" sldId="27099"/>
            <ac:spMk id="56" creationId="{995CF8F4-6132-6D1B-8870-11C4CB422B03}"/>
          </ac:spMkLst>
        </pc:spChg>
        <pc:spChg chg="add mo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2" creationId="{2ABC2A38-D261-8F20-8B2B-37EEF9881CBA}"/>
          </ac:spMkLst>
        </pc:spChg>
        <pc:spChg chg="add mo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3" creationId="{E381F554-28CC-CFBA-3661-A725AAACF0CF}"/>
          </ac:spMkLst>
        </pc:spChg>
        <pc:spChg chg="add mo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4" creationId="{5C9A26FF-F841-5A87-49CF-54165086C225}"/>
          </ac:spMkLst>
        </pc:spChg>
        <pc:spChg chg="add mo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5" creationId="{F28C342A-B55A-96C1-BA45-E784277D4169}"/>
          </ac:spMkLst>
        </pc:spChg>
        <pc:spChg chg="add mo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6" creationId="{DFD93E41-D442-223D-7C44-BFDAA07A21AE}"/>
          </ac:spMkLst>
        </pc:spChg>
        <pc:spChg chg="add mod or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67" creationId="{DCAAF20F-C877-988A-3DD0-463FF5A0BF34}"/>
          </ac:spMkLst>
        </pc:spChg>
        <pc:spChg chg="add mod or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87" creationId="{AB4C8AE0-1C06-139C-5F4E-C1E04560ACE1}"/>
          </ac:spMkLst>
        </pc:spChg>
        <pc:spChg chg="add mod or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88" creationId="{5C180FE8-7BA4-BF6A-1A5E-C5996BF11980}"/>
          </ac:spMkLst>
        </pc:spChg>
        <pc:spChg chg="add mod or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89" creationId="{D6242EDF-B4B1-997B-E907-0D76CE4C7B13}"/>
          </ac:spMkLst>
        </pc:spChg>
        <pc:spChg chg="add mod ord">
          <ac:chgData name="Saratip Jongyingsiri" userId="a6a6bab5-554e-4197-8138-6e7053fdf0a2" providerId="ADAL" clId="{86A1C76D-1078-4C7D-BAA4-2DF93E738746}" dt="2022-10-02T17:50:03.826" v="833" actId="1076"/>
          <ac:spMkLst>
            <pc:docMk/>
            <pc:sldMk cId="1353911424" sldId="27099"/>
            <ac:spMk id="90" creationId="{9E7474A1-FEF5-5806-52BD-74B660462AED}"/>
          </ac:spMkLst>
        </pc:spChg>
        <pc:spChg chg="add mod">
          <ac:chgData name="Saratip Jongyingsiri" userId="a6a6bab5-554e-4197-8138-6e7053fdf0a2" providerId="ADAL" clId="{86A1C76D-1078-4C7D-BAA4-2DF93E738746}" dt="2022-10-02T17:52:44.217" v="869" actId="207"/>
          <ac:spMkLst>
            <pc:docMk/>
            <pc:sldMk cId="1353911424" sldId="27099"/>
            <ac:spMk id="106" creationId="{D1081DF2-F48B-0AC2-458A-08DFDC880F5F}"/>
          </ac:spMkLst>
        </pc:spChg>
        <pc:spChg chg="add del mod ord">
          <ac:chgData name="Saratip Jongyingsiri" userId="a6a6bab5-554e-4197-8138-6e7053fdf0a2" providerId="ADAL" clId="{86A1C76D-1078-4C7D-BAA4-2DF93E738746}" dt="2022-10-02T17:53:16.885" v="877" actId="478"/>
          <ac:spMkLst>
            <pc:docMk/>
            <pc:sldMk cId="1353911424" sldId="27099"/>
            <ac:spMk id="107" creationId="{19968F04-498F-7EB3-73A2-4CB1A229133D}"/>
          </ac:spMkLst>
        </pc:spChg>
        <pc:grpChg chg="add del mod">
          <ac:chgData name="Saratip Jongyingsiri" userId="a6a6bab5-554e-4197-8138-6e7053fdf0a2" providerId="ADAL" clId="{86A1C76D-1078-4C7D-BAA4-2DF93E738746}" dt="2022-10-02T17:19:30.465" v="368" actId="478"/>
          <ac:grpSpMkLst>
            <pc:docMk/>
            <pc:sldMk cId="1353911424" sldId="27099"/>
            <ac:grpSpMk id="35" creationId="{168C3619-9C47-412E-3042-A28BC296F0DF}"/>
          </ac:grpSpMkLst>
        </pc:grpChg>
        <pc:picChg chg="add mod">
          <ac:chgData name="Saratip Jongyingsiri" userId="a6a6bab5-554e-4197-8138-6e7053fdf0a2" providerId="ADAL" clId="{86A1C76D-1078-4C7D-BAA4-2DF93E738746}" dt="2022-10-02T16:12:51.888" v="131" actId="1035"/>
          <ac:picMkLst>
            <pc:docMk/>
            <pc:sldMk cId="1353911424" sldId="27099"/>
            <ac:picMk id="20" creationId="{D8F204AE-032B-1DA6-D89B-16C8279F88CA}"/>
          </ac:picMkLst>
        </pc:picChg>
        <pc:picChg chg="add mod">
          <ac:chgData name="Saratip Jongyingsiri" userId="a6a6bab5-554e-4197-8138-6e7053fdf0a2" providerId="ADAL" clId="{86A1C76D-1078-4C7D-BAA4-2DF93E738746}" dt="2022-10-02T16:11:12.990" v="107" actId="571"/>
          <ac:picMkLst>
            <pc:docMk/>
            <pc:sldMk cId="1353911424" sldId="27099"/>
            <ac:picMk id="21" creationId="{17E018EF-7F9E-84FA-3A91-5AA294DAEADE}"/>
          </ac:picMkLst>
        </pc:picChg>
        <pc:picChg chg="add mod">
          <ac:chgData name="Saratip Jongyingsiri" userId="a6a6bab5-554e-4197-8138-6e7053fdf0a2" providerId="ADAL" clId="{86A1C76D-1078-4C7D-BAA4-2DF93E738746}" dt="2022-10-02T16:12:51.888" v="131" actId="1035"/>
          <ac:picMkLst>
            <pc:docMk/>
            <pc:sldMk cId="1353911424" sldId="27099"/>
            <ac:picMk id="22" creationId="{78FCDF4D-8EBE-DF4E-BA1E-FA523D71284D}"/>
          </ac:picMkLst>
        </pc:picChg>
        <pc:picChg chg="add mod">
          <ac:chgData name="Saratip Jongyingsiri" userId="a6a6bab5-554e-4197-8138-6e7053fdf0a2" providerId="ADAL" clId="{86A1C76D-1078-4C7D-BAA4-2DF93E738746}" dt="2022-10-02T16:12:51.888" v="131" actId="1035"/>
          <ac:picMkLst>
            <pc:docMk/>
            <pc:sldMk cId="1353911424" sldId="27099"/>
            <ac:picMk id="23" creationId="{FD71087F-14C2-4293-4E33-DE0DF8BDC38F}"/>
          </ac:picMkLst>
        </pc:picChg>
        <pc:picChg chg="add mod">
          <ac:chgData name="Saratip Jongyingsiri" userId="a6a6bab5-554e-4197-8138-6e7053fdf0a2" providerId="ADAL" clId="{86A1C76D-1078-4C7D-BAA4-2DF93E738746}" dt="2022-10-02T17:50:10.335" v="834" actId="1076"/>
          <ac:picMkLst>
            <pc:docMk/>
            <pc:sldMk cId="1353911424" sldId="27099"/>
            <ac:picMk id="28" creationId="{C754A4F4-C516-637A-96EF-8E8ED37CBFD7}"/>
          </ac:picMkLst>
        </pc:picChg>
        <pc:picChg chg="add mod">
          <ac:chgData name="Saratip Jongyingsiri" userId="a6a6bab5-554e-4197-8138-6e7053fdf0a2" providerId="ADAL" clId="{86A1C76D-1078-4C7D-BAA4-2DF93E738746}" dt="2022-10-02T17:50:10.335" v="834" actId="1076"/>
          <ac:picMkLst>
            <pc:docMk/>
            <pc:sldMk cId="1353911424" sldId="27099"/>
            <ac:picMk id="32" creationId="{AE694E40-D922-7144-1795-55B5605EC35C}"/>
          </ac:picMkLst>
        </pc:picChg>
        <pc:picChg chg="mod">
          <ac:chgData name="Saratip Jongyingsiri" userId="a6a6bab5-554e-4197-8138-6e7053fdf0a2" providerId="ADAL" clId="{86A1C76D-1078-4C7D-BAA4-2DF93E738746}" dt="2022-10-02T17:19:25.493" v="366"/>
          <ac:picMkLst>
            <pc:docMk/>
            <pc:sldMk cId="1353911424" sldId="27099"/>
            <ac:picMk id="37" creationId="{240FEBF5-DD6C-E8E7-045F-DD04A653CAE9}"/>
          </ac:picMkLst>
        </pc:picChg>
        <pc:picChg chg="add del mod">
          <ac:chgData name="Saratip Jongyingsiri" userId="a6a6bab5-554e-4197-8138-6e7053fdf0a2" providerId="ADAL" clId="{86A1C76D-1078-4C7D-BAA4-2DF93E738746}" dt="2022-10-02T17:36:43.042" v="661" actId="478"/>
          <ac:picMkLst>
            <pc:docMk/>
            <pc:sldMk cId="1353911424" sldId="27099"/>
            <ac:picMk id="61" creationId="{294ABBD0-08EB-5674-9B7A-31A742645EF5}"/>
          </ac:picMkLst>
        </pc:picChg>
        <pc:picChg chg="add mod">
          <ac:chgData name="Saratip Jongyingsiri" userId="a6a6bab5-554e-4197-8138-6e7053fdf0a2" providerId="ADAL" clId="{86A1C76D-1078-4C7D-BAA4-2DF93E738746}" dt="2022-10-02T17:50:03.826" v="833" actId="1076"/>
          <ac:picMkLst>
            <pc:docMk/>
            <pc:sldMk cId="1353911424" sldId="27099"/>
            <ac:picMk id="68" creationId="{B40DFD9F-5C4A-6050-AAD1-284A4C1B31DB}"/>
          </ac:picMkLst>
        </pc:picChg>
        <pc:picChg chg="add mod">
          <ac:chgData name="Saratip Jongyingsiri" userId="a6a6bab5-554e-4197-8138-6e7053fdf0a2" providerId="ADAL" clId="{86A1C76D-1078-4C7D-BAA4-2DF93E738746}" dt="2022-10-02T17:50:03.826" v="833" actId="1076"/>
          <ac:picMkLst>
            <pc:docMk/>
            <pc:sldMk cId="1353911424" sldId="27099"/>
            <ac:picMk id="69" creationId="{3FF9BCB4-D8CE-D9E3-1DAD-B529908B150B}"/>
          </ac:picMkLst>
        </pc:picChg>
        <pc:picChg chg="add mod">
          <ac:chgData name="Saratip Jongyingsiri" userId="a6a6bab5-554e-4197-8138-6e7053fdf0a2" providerId="ADAL" clId="{86A1C76D-1078-4C7D-BAA4-2DF93E738746}" dt="2022-10-02T17:50:10.335" v="834" actId="1076"/>
          <ac:picMkLst>
            <pc:docMk/>
            <pc:sldMk cId="1353911424" sldId="27099"/>
            <ac:picMk id="70" creationId="{CBABF661-3AEF-218C-209C-E7FC5E765FAF}"/>
          </ac:picMkLst>
        </pc:picChg>
        <pc:picChg chg="add mod">
          <ac:chgData name="Saratip Jongyingsiri" userId="a6a6bab5-554e-4197-8138-6e7053fdf0a2" providerId="ADAL" clId="{86A1C76D-1078-4C7D-BAA4-2DF93E738746}" dt="2022-10-02T17:50:03.826" v="833" actId="1076"/>
          <ac:picMkLst>
            <pc:docMk/>
            <pc:sldMk cId="1353911424" sldId="27099"/>
            <ac:picMk id="1026" creationId="{AB5B656B-C49C-4EFD-3DEC-3B8738C44B86}"/>
          </ac:picMkLst>
        </pc:picChg>
        <pc:picChg chg="add mod">
          <ac:chgData name="Saratip Jongyingsiri" userId="a6a6bab5-554e-4197-8138-6e7053fdf0a2" providerId="ADAL" clId="{86A1C76D-1078-4C7D-BAA4-2DF93E738746}" dt="2022-10-02T17:50:03.826" v="833" actId="1076"/>
          <ac:picMkLst>
            <pc:docMk/>
            <pc:sldMk cId="1353911424" sldId="27099"/>
            <ac:picMk id="1028" creationId="{B596ADF4-4CB3-02AC-582C-F73BDE8A18BE}"/>
          </ac:picMkLst>
        </pc:pic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2" creationId="{4B821E9C-B543-7F9E-BF0A-6A636EA4FB00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3" creationId="{4DC78666-3A7D-572D-91F3-5D04C2B59E97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4" creationId="{AB7F63B7-E4D7-E194-4B4E-EF81E969B0FA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5" creationId="{B6054CA4-914A-BFC9-810D-1EC1D6C023EA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7" creationId="{1649B4DE-6814-2C0A-8714-4E393E672E2F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8" creationId="{AC8415EF-DBC3-62C5-61CD-D74C09B918A0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59" creationId="{2010935D-1ABD-C34D-AF72-645C037BFA48}"/>
          </ac:cxnSpMkLst>
        </pc:cxnChg>
        <pc:cxnChg chg="add del mod">
          <ac:chgData name="Saratip Jongyingsiri" userId="a6a6bab5-554e-4197-8138-6e7053fdf0a2" providerId="ADAL" clId="{86A1C76D-1078-4C7D-BAA4-2DF93E738746}" dt="2022-10-02T17:19:30.465" v="368" actId="478"/>
          <ac:cxnSpMkLst>
            <pc:docMk/>
            <pc:sldMk cId="1353911424" sldId="27099"/>
            <ac:cxnSpMk id="60" creationId="{C59F232E-66CC-A90D-319F-874563B78F4A}"/>
          </ac:cxnSpMkLst>
        </pc:cxnChg>
        <pc:cxnChg chg="add del mod">
          <ac:chgData name="Saratip Jongyingsiri" userId="a6a6bab5-554e-4197-8138-6e7053fdf0a2" providerId="ADAL" clId="{86A1C76D-1078-4C7D-BAA4-2DF93E738746}" dt="2022-10-02T17:43:17.727" v="763" actId="478"/>
          <ac:cxnSpMkLst>
            <pc:docMk/>
            <pc:sldMk cId="1353911424" sldId="27099"/>
            <ac:cxnSpMk id="71" creationId="{59B4FF97-2B2F-2754-B0D5-12BE215AE5FA}"/>
          </ac:cxnSpMkLst>
        </pc:cxnChg>
        <pc:cxnChg chg="add mod">
          <ac:chgData name="Saratip Jongyingsiri" userId="a6a6bab5-554e-4197-8138-6e7053fdf0a2" providerId="ADAL" clId="{86A1C76D-1078-4C7D-BAA4-2DF93E738746}" dt="2022-10-02T17:42:37.828" v="749" actId="571"/>
          <ac:cxnSpMkLst>
            <pc:docMk/>
            <pc:sldMk cId="1353911424" sldId="27099"/>
            <ac:cxnSpMk id="73" creationId="{51175524-CE6A-6EC0-71BF-33B9AB78BD4B}"/>
          </ac:cxnSpMkLst>
        </pc:cxnChg>
        <pc:cxnChg chg="add del mod">
          <ac:chgData name="Saratip Jongyingsiri" userId="a6a6bab5-554e-4197-8138-6e7053fdf0a2" providerId="ADAL" clId="{86A1C76D-1078-4C7D-BAA4-2DF93E738746}" dt="2022-10-02T17:43:16.696" v="762" actId="478"/>
          <ac:cxnSpMkLst>
            <pc:docMk/>
            <pc:sldMk cId="1353911424" sldId="27099"/>
            <ac:cxnSpMk id="74" creationId="{3B555BD6-7B72-BD48-686A-B02E0686C973}"/>
          </ac:cxnSpMkLst>
        </pc:cxnChg>
        <pc:cxnChg chg="add del mod">
          <ac:chgData name="Saratip Jongyingsiri" userId="a6a6bab5-554e-4197-8138-6e7053fdf0a2" providerId="ADAL" clId="{86A1C76D-1078-4C7D-BAA4-2DF93E738746}" dt="2022-10-02T17:44:48.150" v="789" actId="478"/>
          <ac:cxnSpMkLst>
            <pc:docMk/>
            <pc:sldMk cId="1353911424" sldId="27099"/>
            <ac:cxnSpMk id="77" creationId="{51D78757-0C00-1815-E905-373A2772B18E}"/>
          </ac:cxnSpMkLst>
        </pc:cxnChg>
        <pc:cxnChg chg="add mod">
          <ac:chgData name="Saratip Jongyingsiri" userId="a6a6bab5-554e-4197-8138-6e7053fdf0a2" providerId="ADAL" clId="{86A1C76D-1078-4C7D-BAA4-2DF93E738746}" dt="2022-10-02T17:43:41.926" v="771" actId="571"/>
          <ac:cxnSpMkLst>
            <pc:docMk/>
            <pc:sldMk cId="1353911424" sldId="27099"/>
            <ac:cxnSpMk id="79" creationId="{E207C6A0-A3B0-1432-393A-C198D5E2A3FF}"/>
          </ac:cxnSpMkLst>
        </pc:cxnChg>
        <pc:cxnChg chg="add del mod">
          <ac:chgData name="Saratip Jongyingsiri" userId="a6a6bab5-554e-4197-8138-6e7053fdf0a2" providerId="ADAL" clId="{86A1C76D-1078-4C7D-BAA4-2DF93E738746}" dt="2022-10-02T17:44:35.640" v="784" actId="478"/>
          <ac:cxnSpMkLst>
            <pc:docMk/>
            <pc:sldMk cId="1353911424" sldId="27099"/>
            <ac:cxnSpMk id="80" creationId="{83C6A12E-3FB0-889C-6698-A029CA549299}"/>
          </ac:cxnSpMkLst>
        </pc:cxnChg>
        <pc:cxnChg chg="add del mod">
          <ac:chgData name="Saratip Jongyingsiri" userId="a6a6bab5-554e-4197-8138-6e7053fdf0a2" providerId="ADAL" clId="{86A1C76D-1078-4C7D-BAA4-2DF93E738746}" dt="2022-10-02T17:44:47.129" v="788" actId="478"/>
          <ac:cxnSpMkLst>
            <pc:docMk/>
            <pc:sldMk cId="1353911424" sldId="27099"/>
            <ac:cxnSpMk id="81" creationId="{1EE7DE4E-E587-3F3C-580B-348F89DE3142}"/>
          </ac:cxnSpMkLst>
        </pc:cxnChg>
        <pc:cxnChg chg="add mod">
          <ac:chgData name="Saratip Jongyingsiri" userId="a6a6bab5-554e-4197-8138-6e7053fdf0a2" providerId="ADAL" clId="{86A1C76D-1078-4C7D-BAA4-2DF93E738746}" dt="2022-10-02T17:52:00.023" v="861" actId="14100"/>
          <ac:cxnSpMkLst>
            <pc:docMk/>
            <pc:sldMk cId="1353911424" sldId="27099"/>
            <ac:cxnSpMk id="91" creationId="{EB0929FB-277B-D350-746C-997F54B0B9D5}"/>
          </ac:cxnSpMkLst>
        </pc:cxnChg>
        <pc:cxnChg chg="add mod">
          <ac:chgData name="Saratip Jongyingsiri" userId="a6a6bab5-554e-4197-8138-6e7053fdf0a2" providerId="ADAL" clId="{86A1C76D-1078-4C7D-BAA4-2DF93E738746}" dt="2022-10-02T17:52:08.371" v="862" actId="1076"/>
          <ac:cxnSpMkLst>
            <pc:docMk/>
            <pc:sldMk cId="1353911424" sldId="27099"/>
            <ac:cxnSpMk id="94" creationId="{0E3DBE73-C78F-A75E-9C21-A491660C8F61}"/>
          </ac:cxnSpMkLst>
        </pc:cxnChg>
        <pc:cxnChg chg="add mod">
          <ac:chgData name="Saratip Jongyingsiri" userId="a6a6bab5-554e-4197-8138-6e7053fdf0a2" providerId="ADAL" clId="{86A1C76D-1078-4C7D-BAA4-2DF93E738746}" dt="2022-10-02T17:51:14.461" v="850" actId="14100"/>
          <ac:cxnSpMkLst>
            <pc:docMk/>
            <pc:sldMk cId="1353911424" sldId="27099"/>
            <ac:cxnSpMk id="97" creationId="{306703DA-E6F4-85FD-640E-E8B6D92C6035}"/>
          </ac:cxnSpMkLst>
        </pc:cxnChg>
        <pc:cxnChg chg="add mod">
          <ac:chgData name="Saratip Jongyingsiri" userId="a6a6bab5-554e-4197-8138-6e7053fdf0a2" providerId="ADAL" clId="{86A1C76D-1078-4C7D-BAA4-2DF93E738746}" dt="2022-10-02T17:51:46.304" v="857" actId="14100"/>
          <ac:cxnSpMkLst>
            <pc:docMk/>
            <pc:sldMk cId="1353911424" sldId="27099"/>
            <ac:cxnSpMk id="101" creationId="{4D091616-EEDD-5E34-18D9-3BFCD2E35477}"/>
          </ac:cxnSpMkLst>
        </pc:cxnChg>
      </pc:sldChg>
      <pc:sldChg chg="add ord">
        <pc:chgData name="Saratip Jongyingsiri" userId="a6a6bab5-554e-4197-8138-6e7053fdf0a2" providerId="ADAL" clId="{86A1C76D-1078-4C7D-BAA4-2DF93E738746}" dt="2022-10-02T15:47:44.077" v="47"/>
        <pc:sldMkLst>
          <pc:docMk/>
          <pc:sldMk cId="4058756147" sldId="27100"/>
        </pc:sldMkLst>
      </pc:sldChg>
    </pc:docChg>
  </pc:docChgLst>
  <pc:docChgLst>
    <pc:chgData name="Saratip Jongyingsiri" userId="a6a6bab5-554e-4197-8138-6e7053fdf0a2" providerId="ADAL" clId="{74723B4A-F46B-4A44-9574-AD7735DD6AD8}"/>
    <pc:docChg chg="delSld">
      <pc:chgData name="Saratip Jongyingsiri" userId="a6a6bab5-554e-4197-8138-6e7053fdf0a2" providerId="ADAL" clId="{74723B4A-F46B-4A44-9574-AD7735DD6AD8}" dt="2022-10-02T17:54:43.909" v="1" actId="47"/>
      <pc:docMkLst>
        <pc:docMk/>
      </pc:docMkLst>
      <pc:sldChg chg="del">
        <pc:chgData name="Saratip Jongyingsiri" userId="a6a6bab5-554e-4197-8138-6e7053fdf0a2" providerId="ADAL" clId="{74723B4A-F46B-4A44-9574-AD7735DD6AD8}" dt="2022-10-02T17:54:43.909" v="1" actId="47"/>
        <pc:sldMkLst>
          <pc:docMk/>
          <pc:sldMk cId="786659135" sldId="261"/>
        </pc:sldMkLst>
      </pc:sldChg>
      <pc:sldChg chg="del">
        <pc:chgData name="Saratip Jongyingsiri" userId="a6a6bab5-554e-4197-8138-6e7053fdf0a2" providerId="ADAL" clId="{74723B4A-F46B-4A44-9574-AD7735DD6AD8}" dt="2022-10-02T17:54:40.284" v="0" actId="47"/>
        <pc:sldMkLst>
          <pc:docMk/>
          <pc:sldMk cId="2055233514" sldId="11684"/>
        </pc:sldMkLst>
      </pc:sldChg>
      <pc:sldChg chg="del">
        <pc:chgData name="Saratip Jongyingsiri" userId="a6a6bab5-554e-4197-8138-6e7053fdf0a2" providerId="ADAL" clId="{74723B4A-F46B-4A44-9574-AD7735DD6AD8}" dt="2022-10-02T17:54:43.909" v="1" actId="47"/>
        <pc:sldMkLst>
          <pc:docMk/>
          <pc:sldMk cId="970926323" sldId="11691"/>
        </pc:sldMkLst>
      </pc:sldChg>
      <pc:sldChg chg="del">
        <pc:chgData name="Saratip Jongyingsiri" userId="a6a6bab5-554e-4197-8138-6e7053fdf0a2" providerId="ADAL" clId="{74723B4A-F46B-4A44-9574-AD7735DD6AD8}" dt="2022-10-02T17:54:43.909" v="1" actId="47"/>
        <pc:sldMkLst>
          <pc:docMk/>
          <pc:sldMk cId="2169478716" sldId="27098"/>
        </pc:sldMkLst>
      </pc:sldChg>
      <pc:sldChg chg="del">
        <pc:chgData name="Saratip Jongyingsiri" userId="a6a6bab5-554e-4197-8138-6e7053fdf0a2" providerId="ADAL" clId="{74723B4A-F46B-4A44-9574-AD7735DD6AD8}" dt="2022-10-02T17:54:43.909" v="1" actId="47"/>
        <pc:sldMkLst>
          <pc:docMk/>
          <pc:sldMk cId="4058756147" sldId="27100"/>
        </pc:sldMkLst>
      </pc:sldChg>
      <pc:sldMasterChg chg="delSldLayout">
        <pc:chgData name="Saratip Jongyingsiri" userId="a6a6bab5-554e-4197-8138-6e7053fdf0a2" providerId="ADAL" clId="{74723B4A-F46B-4A44-9574-AD7735DD6AD8}" dt="2022-10-02T17:54:43.909" v="1" actId="47"/>
        <pc:sldMasterMkLst>
          <pc:docMk/>
          <pc:sldMasterMk cId="2066175477" sldId="2147483749"/>
        </pc:sldMasterMkLst>
        <pc:sldLayoutChg chg="del">
          <pc:chgData name="Saratip Jongyingsiri" userId="a6a6bab5-554e-4197-8138-6e7053fdf0a2" providerId="ADAL" clId="{74723B4A-F46B-4A44-9574-AD7735DD6AD8}" dt="2022-10-02T17:54:43.909" v="1" actId="47"/>
          <pc:sldLayoutMkLst>
            <pc:docMk/>
            <pc:sldMasterMk cId="2066175477" sldId="2147483749"/>
            <pc:sldLayoutMk cId="3927767045" sldId="21474837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47576C-FEEE-4A68-AE9F-01D492AE8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D040-15B6-420E-86FF-E8A2B71912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2235-D482-4465-985E-2F4B6E8A839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C416-B655-4BF2-A3FB-76541D3871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209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E986-DBB2-4756-83BA-D0E43DC48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2924" y="9119209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459E-68C4-4E42-9CCA-ABAC355E3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5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36A5-8E12-4187-8FE3-CFFB573DDF2F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320C3-4339-4174-BC8C-2351EBCA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6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88C1C-9E0C-491A-BAC5-B94D0FB7A90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687597E-C079-4AF7-84E2-ADE384EC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C8ED4-6E89-42EC-8F8E-062A182D7D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5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9AFFC-8ACE-40E5-974D-D9A4E91F2AB0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75CABF-C5F6-4957-9691-76D89BF18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D7FE6D5-315A-453A-9418-DC250262885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9723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73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DEE9D87-F212-47CA-8A8C-D26D16E2C92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B8A2F-B113-423E-8438-04609576867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48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AF107-4134-4BBE-8F2E-793F5AD8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F1AA8-40B0-4909-8D47-7C88E2E18C09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4B45-1B74-463A-ABC4-471C359524EF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CEE50A-31BF-4507-9EB8-12A90B589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4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21F38CA-67C4-420E-B1DB-2FFE640E54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675" y="3972992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C041C2E-0254-4B0E-BE6B-368CA2FFA5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2093" y="3932405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03A268-0036-4EC7-BD42-5B7A8BB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3F4FB-FADE-4AAC-B262-CC5658D50697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2040-4E68-421D-81D0-056AA853BDC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C4E683-BCAC-4E6A-8CD7-08C78691BA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2212A3-CD67-4F47-9BF8-00481ED077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55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1755B-EBE9-463E-B026-7CCFB8A07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5675" y="1404938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3DB46A3-4D62-4322-B9D7-9290DA7ED4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42093" y="1404697"/>
            <a:ext cx="2101850" cy="160813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A390AB-D434-4876-A675-E9E76C71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2598B-7B4C-41DA-9AEB-82AD1CF09311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A609-647D-43AC-B225-B8BDE2A6032B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A02211-CAC8-4455-9B56-58DE29266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157D8-82E9-4CF6-A141-9A8E5ABA41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56" y="6252112"/>
            <a:ext cx="1203625" cy="6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3D74-D91B-450B-AA7B-6314B0D71EBD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5F4D02-83B3-4CF1-8C10-512AEE43E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0903B-D42D-4D22-A958-C1CD2AD939EE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F5F562-BA8F-4BB6-8EE1-7951C77A0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_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B62BF-E5DD-4793-A4DC-C37228770935}"/>
              </a:ext>
            </a:extLst>
          </p:cNvPr>
          <p:cNvSpPr txBox="1"/>
          <p:nvPr userDrawn="1"/>
        </p:nvSpPr>
        <p:spPr>
          <a:xfrm rot="16200000">
            <a:off x="10188683" y="4310264"/>
            <a:ext cx="361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911E209-3454-4577-A831-4CB87039F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E7DC81F-4ED3-4B9D-A0CB-B2EB876FB8D3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20661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696">
          <p15:clr>
            <a:srgbClr val="F26B43"/>
          </p15:clr>
        </p15:guide>
        <p15:guide id="5" pos="234">
          <p15:clr>
            <a:srgbClr val="F26B43"/>
          </p15:clr>
        </p15:guide>
        <p15:guide id="6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622;p17">
            <a:extLst>
              <a:ext uri="{FF2B5EF4-FFF2-40B4-BE49-F238E27FC236}">
                <a16:creationId xmlns:a16="http://schemas.microsoft.com/office/drawing/2014/main" id="{D6242EDF-B4B1-997B-E907-0D76CE4C7B13}"/>
              </a:ext>
            </a:extLst>
          </p:cNvPr>
          <p:cNvSpPr/>
          <p:nvPr/>
        </p:nvSpPr>
        <p:spPr>
          <a:xfrm>
            <a:off x="4483780" y="5141091"/>
            <a:ext cx="1783318" cy="698085"/>
          </a:xfrm>
          <a:prstGeom prst="roundRect">
            <a:avLst>
              <a:gd name="adj" fmla="val 22153"/>
            </a:avLst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90" name="Google Shape;622;p17">
            <a:extLst>
              <a:ext uri="{FF2B5EF4-FFF2-40B4-BE49-F238E27FC236}">
                <a16:creationId xmlns:a16="http://schemas.microsoft.com/office/drawing/2014/main" id="{9E7474A1-FEF5-5806-52BD-74B660462AED}"/>
              </a:ext>
            </a:extLst>
          </p:cNvPr>
          <p:cNvSpPr/>
          <p:nvPr/>
        </p:nvSpPr>
        <p:spPr>
          <a:xfrm>
            <a:off x="556250" y="5141091"/>
            <a:ext cx="1783318" cy="698085"/>
          </a:xfrm>
          <a:prstGeom prst="roundRect">
            <a:avLst>
              <a:gd name="adj" fmla="val 22153"/>
            </a:avLst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88" name="Google Shape;622;p17">
            <a:extLst>
              <a:ext uri="{FF2B5EF4-FFF2-40B4-BE49-F238E27FC236}">
                <a16:creationId xmlns:a16="http://schemas.microsoft.com/office/drawing/2014/main" id="{5C180FE8-7BA4-BF6A-1A5E-C5996BF11980}"/>
              </a:ext>
            </a:extLst>
          </p:cNvPr>
          <p:cNvSpPr/>
          <p:nvPr/>
        </p:nvSpPr>
        <p:spPr>
          <a:xfrm>
            <a:off x="4475276" y="3469894"/>
            <a:ext cx="1783318" cy="698085"/>
          </a:xfrm>
          <a:prstGeom prst="roundRect">
            <a:avLst>
              <a:gd name="adj" fmla="val 22153"/>
            </a:avLst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87" name="Google Shape;622;p17">
            <a:extLst>
              <a:ext uri="{FF2B5EF4-FFF2-40B4-BE49-F238E27FC236}">
                <a16:creationId xmlns:a16="http://schemas.microsoft.com/office/drawing/2014/main" id="{AB4C8AE0-1C06-139C-5F4E-C1E04560ACE1}"/>
              </a:ext>
            </a:extLst>
          </p:cNvPr>
          <p:cNvSpPr/>
          <p:nvPr/>
        </p:nvSpPr>
        <p:spPr>
          <a:xfrm>
            <a:off x="549427" y="3459204"/>
            <a:ext cx="1783318" cy="698085"/>
          </a:xfrm>
          <a:prstGeom prst="roundRect">
            <a:avLst>
              <a:gd name="adj" fmla="val 22153"/>
            </a:avLst>
          </a:prstGeom>
          <a:solidFill>
            <a:srgbClr val="CADE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FFFF"/>
              </a:solidFill>
              <a:latin typeface="TH SarabunPSK" panose="020B0500040200020003" pitchFamily="34" charset="-34"/>
              <a:ea typeface="Sarabun"/>
              <a:cs typeface="TH SarabunPSK" panose="020B0500040200020003" pitchFamily="34" charset="-34"/>
              <a:sym typeface="Sarabun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CAAF20F-C877-988A-3DD0-463FF5A0BF34}"/>
              </a:ext>
            </a:extLst>
          </p:cNvPr>
          <p:cNvSpPr/>
          <p:nvPr/>
        </p:nvSpPr>
        <p:spPr>
          <a:xfrm>
            <a:off x="2334020" y="4126867"/>
            <a:ext cx="2177763" cy="1475030"/>
          </a:xfrm>
          <a:prstGeom prst="ellipse">
            <a:avLst/>
          </a:prstGeom>
          <a:solidFill>
            <a:srgbClr val="E6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166648-DCD4-31E0-3E33-494F0C8A0884}"/>
              </a:ext>
            </a:extLst>
          </p:cNvPr>
          <p:cNvSpPr/>
          <p:nvPr/>
        </p:nvSpPr>
        <p:spPr>
          <a:xfrm>
            <a:off x="365760" y="1229978"/>
            <a:ext cx="11386686" cy="356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id="{3EB656A8-61A5-EE40-0189-8AFFCDC34ACD}"/>
              </a:ext>
            </a:extLst>
          </p:cNvPr>
          <p:cNvSpPr txBox="1"/>
          <p:nvPr/>
        </p:nvSpPr>
        <p:spPr>
          <a:xfrm>
            <a:off x="1229513" y="1247575"/>
            <a:ext cx="9659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Government and Industry Initiatives on 5G in Hongkong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44F2AD-14F7-F040-3D3D-C1C3712EA432}"/>
              </a:ext>
            </a:extLst>
          </p:cNvPr>
          <p:cNvSpPr/>
          <p:nvPr/>
        </p:nvSpPr>
        <p:spPr>
          <a:xfrm>
            <a:off x="773461" y="1741337"/>
            <a:ext cx="1280160" cy="238760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In 2019/2020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2FA14-B49E-41FF-777F-CC308097B38F}"/>
              </a:ext>
            </a:extLst>
          </p:cNvPr>
          <p:cNvSpPr txBox="1"/>
          <p:nvPr/>
        </p:nvSpPr>
        <p:spPr>
          <a:xfrm>
            <a:off x="637772" y="2059516"/>
            <a:ext cx="1863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 assigned the first batch of new radio spectrum for public mobile telecommunications use, including the provision of 5G services.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659470-85B0-4310-E3FD-AE179701432A}"/>
              </a:ext>
            </a:extLst>
          </p:cNvPr>
          <p:cNvSpPr/>
          <p:nvPr/>
        </p:nvSpPr>
        <p:spPr>
          <a:xfrm>
            <a:off x="3643117" y="1741337"/>
            <a:ext cx="1280160" cy="2387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April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DC17E-BAFE-8D00-481B-74EADEE63DD7}"/>
              </a:ext>
            </a:extLst>
          </p:cNvPr>
          <p:cNvSpPr txBox="1"/>
          <p:nvPr/>
        </p:nvSpPr>
        <p:spPr>
          <a:xfrm>
            <a:off x="3568289" y="2059516"/>
            <a:ext cx="16498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kern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network operators (MNOs) started the commercial launch of 5G.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66BC4-9ACE-F43D-306C-0DDDDB31607A}"/>
              </a:ext>
            </a:extLst>
          </p:cNvPr>
          <p:cNvSpPr/>
          <p:nvPr/>
        </p:nvSpPr>
        <p:spPr>
          <a:xfrm>
            <a:off x="6408713" y="1741337"/>
            <a:ext cx="1280160" cy="2387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May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DE86E-B7BF-AEF2-F34F-189B3A6ECD5B}"/>
              </a:ext>
            </a:extLst>
          </p:cNvPr>
          <p:cNvSpPr txBox="1"/>
          <p:nvPr/>
        </p:nvSpPr>
        <p:spPr>
          <a:xfrm>
            <a:off x="6102443" y="2059516"/>
            <a:ext cx="214295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kern="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OFCA launched the Subsidy Scheme for Encouraging Early Deployment of 5G (Subsidy Scheme) under the second round of the Anti-Epidemic Fund.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C40B7-E6E8-461F-4EA5-A91016CA027D}"/>
              </a:ext>
            </a:extLst>
          </p:cNvPr>
          <p:cNvSpPr/>
          <p:nvPr/>
        </p:nvSpPr>
        <p:spPr>
          <a:xfrm>
            <a:off x="9552741" y="1741337"/>
            <a:ext cx="1280160" cy="2387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July 2021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B3327-890C-802D-0529-7EC14EB80DAD}"/>
              </a:ext>
            </a:extLst>
          </p:cNvPr>
          <p:cNvSpPr/>
          <p:nvPr/>
        </p:nvSpPr>
        <p:spPr>
          <a:xfrm>
            <a:off x="8450364" y="3346661"/>
            <a:ext cx="229748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39">
            <a:extLst>
              <a:ext uri="{FF2B5EF4-FFF2-40B4-BE49-F238E27FC236}">
                <a16:creationId xmlns:a16="http://schemas.microsoft.com/office/drawing/2014/main" id="{4CFAC60A-E565-EDE6-7F64-E2698BB414A1}"/>
              </a:ext>
            </a:extLst>
          </p:cNvPr>
          <p:cNvSpPr txBox="1"/>
          <p:nvPr/>
        </p:nvSpPr>
        <p:spPr>
          <a:xfrm>
            <a:off x="8612490" y="3436042"/>
            <a:ext cx="1996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Hong Kong’s 5G Current 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6548E-998E-10D6-B314-BBA43662F91A}"/>
              </a:ext>
            </a:extLst>
          </p:cNvPr>
          <p:cNvSpPr txBox="1"/>
          <p:nvPr/>
        </p:nvSpPr>
        <p:spPr>
          <a:xfrm>
            <a:off x="8822198" y="2059516"/>
            <a:ext cx="293024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kern="0" spc="-2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OFCA has approved 103 applications since the launch of the Subsidy Scheme covering various sectors; remote mechanical maintenance, remote telemedicine application and 4K/8K live video broadcasting.</a:t>
            </a:r>
          </a:p>
        </p:txBody>
      </p:sp>
      <p:pic>
        <p:nvPicPr>
          <p:cNvPr id="20" name="Google Shape;896;p24">
            <a:extLst>
              <a:ext uri="{FF2B5EF4-FFF2-40B4-BE49-F238E27FC236}">
                <a16:creationId xmlns:a16="http://schemas.microsoft.com/office/drawing/2014/main" id="{D8F204AE-032B-1DA6-D89B-16C8279F88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2119" y="1936037"/>
            <a:ext cx="611678" cy="61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896;p24">
            <a:extLst>
              <a:ext uri="{FF2B5EF4-FFF2-40B4-BE49-F238E27FC236}">
                <a16:creationId xmlns:a16="http://schemas.microsoft.com/office/drawing/2014/main" id="{78FCDF4D-8EBE-DF4E-BA1E-FA523D7128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79064" y="1936037"/>
            <a:ext cx="611678" cy="61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896;p24">
            <a:extLst>
              <a:ext uri="{FF2B5EF4-FFF2-40B4-BE49-F238E27FC236}">
                <a16:creationId xmlns:a16="http://schemas.microsoft.com/office/drawing/2014/main" id="{FD71087F-14C2-4293-4E33-DE0DF8BDC3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9437" y="1936037"/>
            <a:ext cx="611678" cy="61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95C629-51CF-4107-3E30-6F5AE2F9B998}"/>
              </a:ext>
            </a:extLst>
          </p:cNvPr>
          <p:cNvSpPr txBox="1"/>
          <p:nvPr/>
        </p:nvSpPr>
        <p:spPr>
          <a:xfrm>
            <a:off x="7843709" y="4214098"/>
            <a:ext cx="370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Average 5G download speed of </a:t>
            </a:r>
            <a:r>
              <a:rPr lang="en-US" b="1" spc="-2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137 (Mbps)</a:t>
            </a:r>
            <a:endParaRPr lang="th-TH" b="1" spc="-2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54A4F4-C516-637A-96EF-8E8ED37CBF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4604" y="4770086"/>
            <a:ext cx="501596" cy="5015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596057E-50B9-A468-4DF4-6528F3EA9552}"/>
              </a:ext>
            </a:extLst>
          </p:cNvPr>
          <p:cNvSpPr txBox="1"/>
          <p:nvPr/>
        </p:nvSpPr>
        <p:spPr>
          <a:xfrm>
            <a:off x="7843708" y="4761339"/>
            <a:ext cx="370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Average 5G upload speed of </a:t>
            </a:r>
            <a:r>
              <a:rPr lang="en-US" b="1" spc="-2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26 (Mbps)</a:t>
            </a:r>
            <a:endParaRPr lang="th-TH" b="1" spc="-2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8A93A-F334-CA9F-9661-AFA5E03E6BD5}"/>
              </a:ext>
            </a:extLst>
          </p:cNvPr>
          <p:cNvSpPr/>
          <p:nvPr/>
        </p:nvSpPr>
        <p:spPr>
          <a:xfrm>
            <a:off x="365760" y="1208406"/>
            <a:ext cx="11386685" cy="2012879"/>
          </a:xfrm>
          <a:prstGeom prst="rect">
            <a:avLst/>
          </a:prstGeom>
          <a:noFill/>
          <a:ln w="12700" cap="flat" cmpd="sng" algn="ctr">
            <a:solidFill>
              <a:srgbClr val="6685B3">
                <a:shade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431AFA-6895-B62D-E569-70D09BFBBA74}"/>
              </a:ext>
            </a:extLst>
          </p:cNvPr>
          <p:cNvSpPr txBox="1"/>
          <p:nvPr/>
        </p:nvSpPr>
        <p:spPr>
          <a:xfrm>
            <a:off x="7820360" y="5308580"/>
            <a:ext cx="361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5G subscriptions doubled within half a year. In March 2022, 5G mobile subscriptions in Hong Kong amounted to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3.28 million</a:t>
            </a:r>
            <a:endParaRPr lang="th-TH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694E40-D922-7144-1795-55B5605E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7452" y="5459635"/>
            <a:ext cx="436256" cy="440204"/>
          </a:xfrm>
          <a:prstGeom prst="rect">
            <a:avLst/>
          </a:prstGeom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57A1C977-7771-67FD-8E03-916B611B0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050" y="165100"/>
            <a:ext cx="11658600" cy="782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4000"/>
              </a:lnSpc>
              <a:spcBef>
                <a:spcPts val="600"/>
              </a:spcBef>
              <a:buNone/>
              <a:defRPr sz="2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thaiDist"/>
            <a:r>
              <a:rPr lang="en-US" dirty="0"/>
              <a:t>Since the launch of commercial 5G services in April 2020, the 5G networks have covered over 90% of the population in Hong Kong.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BC2A38-D261-8F20-8B2B-37EEF9881CBA}"/>
              </a:ext>
            </a:extLst>
          </p:cNvPr>
          <p:cNvSpPr/>
          <p:nvPr/>
        </p:nvSpPr>
        <p:spPr>
          <a:xfrm>
            <a:off x="648165" y="3505935"/>
            <a:ext cx="156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China Mobile Hong Kong Company Limited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1F554-28CC-CFBA-3661-A725AAACF0CF}"/>
              </a:ext>
            </a:extLst>
          </p:cNvPr>
          <p:cNvSpPr/>
          <p:nvPr/>
        </p:nvSpPr>
        <p:spPr>
          <a:xfrm>
            <a:off x="4431494" y="3527445"/>
            <a:ext cx="1870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Hong Kong Telecommunication Limited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9A26FF-F841-5A87-49CF-54165086C225}"/>
              </a:ext>
            </a:extLst>
          </p:cNvPr>
          <p:cNvSpPr/>
          <p:nvPr/>
        </p:nvSpPr>
        <p:spPr>
          <a:xfrm>
            <a:off x="631383" y="5174271"/>
            <a:ext cx="156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Hutchison Telephone Company Limited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8C342A-B55A-96C1-BA45-E784277D4169}"/>
              </a:ext>
            </a:extLst>
          </p:cNvPr>
          <p:cNvSpPr/>
          <p:nvPr/>
        </p:nvSpPr>
        <p:spPr>
          <a:xfrm>
            <a:off x="4592917" y="5166967"/>
            <a:ext cx="156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/>
            <a:r>
              <a:rPr lang="en-US" sz="1200" b="1" dirty="0" err="1">
                <a:solidFill>
                  <a:srgbClr val="002060"/>
                </a:solidFill>
                <a:cs typeface="Arial" panose="020B0604020202020204" pitchFamily="34" charset="0"/>
              </a:rPr>
              <a:t>SmarTone</a:t>
            </a:r>
            <a:r>
              <a:rPr lang="en-US" sz="1200" b="1" dirty="0">
                <a:solidFill>
                  <a:srgbClr val="002060"/>
                </a:solidFill>
                <a:cs typeface="Arial" panose="020B0604020202020204" pitchFamily="34" charset="0"/>
              </a:rPr>
              <a:t> Mobile Communications Limited</a:t>
            </a:r>
          </a:p>
        </p:txBody>
      </p:sp>
      <p:sp>
        <p:nvSpPr>
          <p:cNvPr id="66" name="TextBox 39">
            <a:extLst>
              <a:ext uri="{FF2B5EF4-FFF2-40B4-BE49-F238E27FC236}">
                <a16:creationId xmlns:a16="http://schemas.microsoft.com/office/drawing/2014/main" id="{DFD93E41-D442-223D-7C44-BFDAA07A21AE}"/>
              </a:ext>
            </a:extLst>
          </p:cNvPr>
          <p:cNvSpPr txBox="1"/>
          <p:nvPr/>
        </p:nvSpPr>
        <p:spPr>
          <a:xfrm>
            <a:off x="2434874" y="4551063"/>
            <a:ext cx="1996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Hong Kong’s 5G Service Providers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40DFD9F-5C4A-6050-AAD1-284A4C1B3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3308" y="4233242"/>
            <a:ext cx="683105" cy="255001"/>
          </a:xfrm>
          <a:prstGeom prst="rect">
            <a:avLst/>
          </a:prstGeom>
        </p:spPr>
      </p:pic>
      <p:pic>
        <p:nvPicPr>
          <p:cNvPr id="1026" name="Picture 2" descr="SmarTone Telecommunications Holdings Limited">
            <a:extLst>
              <a:ext uri="{FF2B5EF4-FFF2-40B4-BE49-F238E27FC236}">
                <a16:creationId xmlns:a16="http://schemas.microsoft.com/office/drawing/2014/main" id="{AB5B656B-C49C-4EFD-3DEC-3B8738C4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08" y="5892624"/>
            <a:ext cx="897662" cy="27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F9BCB4-D8CE-D9E3-1DAD-B529908B1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39" y="5869313"/>
            <a:ext cx="1516533" cy="379133"/>
          </a:xfrm>
          <a:prstGeom prst="rect">
            <a:avLst/>
          </a:prstGeom>
        </p:spPr>
      </p:pic>
      <p:pic>
        <p:nvPicPr>
          <p:cNvPr id="1028" name="Picture 4" descr="China Mobile Hong Kong Company Limited - JobsDB Hong Kong">
            <a:extLst>
              <a:ext uri="{FF2B5EF4-FFF2-40B4-BE49-F238E27FC236}">
                <a16:creationId xmlns:a16="http://schemas.microsoft.com/office/drawing/2014/main" id="{B596ADF4-4CB3-02AC-582C-F73BDE8A1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" t="28639" r="6500" b="34954"/>
          <a:stretch/>
        </p:blipFill>
        <p:spPr bwMode="auto">
          <a:xfrm>
            <a:off x="835316" y="4214098"/>
            <a:ext cx="1211506" cy="36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BABF661-3AEF-218C-209C-E7FC5E765FA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763" y="4134082"/>
            <a:ext cx="501597" cy="501597"/>
          </a:xfrm>
          <a:prstGeom prst="rect">
            <a:avLst/>
          </a:prstGeom>
        </p:spPr>
      </p:pic>
      <p:cxnSp>
        <p:nvCxnSpPr>
          <p:cNvPr id="91" name="Elbow Connector 63">
            <a:extLst>
              <a:ext uri="{FF2B5EF4-FFF2-40B4-BE49-F238E27FC236}">
                <a16:creationId xmlns:a16="http://schemas.microsoft.com/office/drawing/2014/main" id="{EB0929FB-277B-D350-746C-997F54B0B9D5}"/>
              </a:ext>
            </a:extLst>
          </p:cNvPr>
          <p:cNvCxnSpPr>
            <a:cxnSpLocks/>
          </p:cNvCxnSpPr>
          <p:nvPr/>
        </p:nvCxnSpPr>
        <p:spPr>
          <a:xfrm>
            <a:off x="2382172" y="4020817"/>
            <a:ext cx="435683" cy="23053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F3699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0E3DBE73-C78F-A75E-9C21-A491660C8F61}"/>
              </a:ext>
            </a:extLst>
          </p:cNvPr>
          <p:cNvCxnSpPr>
            <a:cxnSpLocks/>
          </p:cNvCxnSpPr>
          <p:nvPr/>
        </p:nvCxnSpPr>
        <p:spPr>
          <a:xfrm flipV="1">
            <a:off x="2382172" y="5466738"/>
            <a:ext cx="409447" cy="21873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F3699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306703DA-E6F4-85FD-640E-E8B6D92C6035}"/>
              </a:ext>
            </a:extLst>
          </p:cNvPr>
          <p:cNvCxnSpPr>
            <a:cxnSpLocks/>
          </p:cNvCxnSpPr>
          <p:nvPr/>
        </p:nvCxnSpPr>
        <p:spPr>
          <a:xfrm rot="10800000">
            <a:off x="4072234" y="5466738"/>
            <a:ext cx="403042" cy="211635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F3699"/>
            </a:solidFill>
            <a:prstDash val="sysDot"/>
            <a:miter lim="800000"/>
            <a:headEnd type="oval"/>
            <a:tailEnd type="oval"/>
          </a:ln>
          <a:effectLst/>
        </p:spPr>
      </p:cxn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4D091616-EEDD-5E34-18D9-3BFCD2E354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7588" y="4020817"/>
            <a:ext cx="406193" cy="2305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F3699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1081DF2-F48B-0AC2-458A-08DFDC880F5F}"/>
              </a:ext>
            </a:extLst>
          </p:cNvPr>
          <p:cNvSpPr/>
          <p:nvPr/>
        </p:nvSpPr>
        <p:spPr>
          <a:xfrm rot="5400000">
            <a:off x="5803763" y="4435419"/>
            <a:ext cx="1991306" cy="622578"/>
          </a:xfrm>
          <a:prstGeom prst="triangle">
            <a:avLst>
              <a:gd name="adj" fmla="val 5407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1424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73957</TotalTime>
  <Words>201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TH SarabunPSK</vt:lpstr>
      <vt:lpstr>TIME Consult Theme Color V2</vt:lpstr>
      <vt:lpstr>Since the launch of commercial 5G services in April 2020, the 5G networks have covered over 90% of the population in Hong Kong.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Jackkit Sangkittiwan</dc:creator>
  <cp:lastModifiedBy>Saratip Jongyingsiri</cp:lastModifiedBy>
  <cp:revision>3079</cp:revision>
  <cp:lastPrinted>2021-01-24T19:22:16Z</cp:lastPrinted>
  <dcterms:created xsi:type="dcterms:W3CDTF">2018-07-05T07:06:36Z</dcterms:created>
  <dcterms:modified xsi:type="dcterms:W3CDTF">2022-10-02T17:54:55Z</dcterms:modified>
</cp:coreProperties>
</file>