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27099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8FA"/>
    <a:srgbClr val="ED7318"/>
    <a:srgbClr val="E6E6E6"/>
    <a:srgbClr val="638BF0"/>
    <a:srgbClr val="228DDD"/>
    <a:srgbClr val="08236A"/>
    <a:srgbClr val="00B0F0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E506-E850-4D22-B67D-3249862123D2}" v="1" dt="2022-04-27T02:58:0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 varScale="1">
        <p:scale>
          <a:sx n="59" d="100"/>
          <a:sy n="59" d="100"/>
        </p:scale>
        <p:origin x="1032" y="48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77ADD79-21BB-6735-BB37-C01122C5518D}"/>
              </a:ext>
            </a:extLst>
          </p:cNvPr>
          <p:cNvSpPr/>
          <p:nvPr/>
        </p:nvSpPr>
        <p:spPr>
          <a:xfrm>
            <a:off x="1033044" y="6306419"/>
            <a:ext cx="571228" cy="461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6C7911-743D-51C0-E15B-0083FCF713BC}"/>
              </a:ext>
            </a:extLst>
          </p:cNvPr>
          <p:cNvSpPr/>
          <p:nvPr/>
        </p:nvSpPr>
        <p:spPr>
          <a:xfrm>
            <a:off x="6302828" y="2353644"/>
            <a:ext cx="5191453" cy="3812641"/>
          </a:xfrm>
          <a:prstGeom prst="rect">
            <a:avLst/>
          </a:prstGeom>
          <a:solidFill>
            <a:srgbClr val="CBD8FA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0994-0648-4DE6-94C9-9E2DC56B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are 4 challenges of 5G in Philippines because of the Philippines’ decision to allow Huawei equipment in its 5G networks.</a:t>
            </a:r>
            <a:endParaRPr lang="th-T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C0793B-D692-4DD7-8313-B48F8471F9C2}"/>
              </a:ext>
            </a:extLst>
          </p:cNvPr>
          <p:cNvSpPr txBox="1"/>
          <p:nvPr/>
        </p:nvSpPr>
        <p:spPr>
          <a:xfrm>
            <a:off x="2372129" y="1352384"/>
            <a:ext cx="198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Average 5G download speed of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140.6 (Mbps)</a:t>
            </a:r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F21888-9776-4EB5-855D-CFC44F831B7B}"/>
              </a:ext>
            </a:extLst>
          </p:cNvPr>
          <p:cNvSpPr txBox="1"/>
          <p:nvPr/>
        </p:nvSpPr>
        <p:spPr>
          <a:xfrm>
            <a:off x="4485585" y="4965956"/>
            <a:ext cx="149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video experience score that is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34% higher than using 4G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7BB1C-76F7-4207-AFE5-CCDD7EE4A3AE}"/>
              </a:ext>
            </a:extLst>
          </p:cNvPr>
          <p:cNvSpPr txBox="1"/>
          <p:nvPr/>
        </p:nvSpPr>
        <p:spPr>
          <a:xfrm>
            <a:off x="644633" y="4965956"/>
            <a:ext cx="149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 significantly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faster average 5G download speed</a:t>
            </a: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in every market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668D42-0071-4CBF-BAA7-93D0C83B4D46}"/>
              </a:ext>
            </a:extLst>
          </p:cNvPr>
          <p:cNvGrpSpPr/>
          <p:nvPr/>
        </p:nvGrpSpPr>
        <p:grpSpPr>
          <a:xfrm>
            <a:off x="1515178" y="2003262"/>
            <a:ext cx="3687132" cy="3481949"/>
            <a:chOff x="4067203" y="2604133"/>
            <a:chExt cx="3942117" cy="37227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6700C3-78F2-48EE-A85A-58FCDDE291F4}"/>
                </a:ext>
              </a:extLst>
            </p:cNvPr>
            <p:cNvGrpSpPr/>
            <p:nvPr/>
          </p:nvGrpSpPr>
          <p:grpSpPr>
            <a:xfrm>
              <a:off x="4067203" y="2604133"/>
              <a:ext cx="3942117" cy="3722746"/>
              <a:chOff x="3866486" y="1323553"/>
              <a:chExt cx="4459029" cy="4210894"/>
            </a:xfrm>
          </p:grpSpPr>
          <p:sp>
            <p:nvSpPr>
              <p:cNvPr id="27" name="Freeform 54">
                <a:extLst>
                  <a:ext uri="{FF2B5EF4-FFF2-40B4-BE49-F238E27FC236}">
                    <a16:creationId xmlns:a16="http://schemas.microsoft.com/office/drawing/2014/main" id="{D43352CA-50F0-4331-93D9-5DEB721DD0B7}"/>
                  </a:ext>
                </a:extLst>
              </p:cNvPr>
              <p:cNvSpPr/>
              <p:nvPr/>
            </p:nvSpPr>
            <p:spPr>
              <a:xfrm>
                <a:off x="3866486" y="2640769"/>
                <a:ext cx="2116129" cy="2893678"/>
              </a:xfrm>
              <a:custGeom>
                <a:avLst/>
                <a:gdLst>
                  <a:gd name="connsiteX0" fmla="*/ 956854 w 1399483"/>
                  <a:gd name="connsiteY0" fmla="*/ 0 h 1913708"/>
                  <a:gd name="connsiteX1" fmla="*/ 1329305 w 1399483"/>
                  <a:gd name="connsiteY1" fmla="*/ 75194 h 1913708"/>
                  <a:gd name="connsiteX2" fmla="*/ 1399483 w 1399483"/>
                  <a:gd name="connsiteY2" fmla="*/ 109001 h 1913708"/>
                  <a:gd name="connsiteX3" fmla="*/ 1314604 w 1399483"/>
                  <a:gd name="connsiteY3" fmla="*/ 174068 h 1913708"/>
                  <a:gd name="connsiteX4" fmla="*/ 956854 w 1399483"/>
                  <a:gd name="connsiteY4" fmla="*/ 956855 h 1913708"/>
                  <a:gd name="connsiteX5" fmla="*/ 958129 w 1399483"/>
                  <a:gd name="connsiteY5" fmla="*/ 982104 h 1913708"/>
                  <a:gd name="connsiteX6" fmla="*/ 958130 w 1399483"/>
                  <a:gd name="connsiteY6" fmla="*/ 982104 h 1913708"/>
                  <a:gd name="connsiteX7" fmla="*/ 962200 w 1399483"/>
                  <a:gd name="connsiteY7" fmla="*/ 1062700 h 1913708"/>
                  <a:gd name="connsiteX8" fmla="*/ 1324045 w 1399483"/>
                  <a:gd name="connsiteY8" fmla="*/ 1747721 h 1913708"/>
                  <a:gd name="connsiteX9" fmla="*/ 1399377 w 1399483"/>
                  <a:gd name="connsiteY9" fmla="*/ 1804758 h 1913708"/>
                  <a:gd name="connsiteX10" fmla="*/ 1329305 w 1399483"/>
                  <a:gd name="connsiteY10" fmla="*/ 1838514 h 1913708"/>
                  <a:gd name="connsiteX11" fmla="*/ 956854 w 1399483"/>
                  <a:gd name="connsiteY11" fmla="*/ 1913708 h 1913708"/>
                  <a:gd name="connsiteX12" fmla="*/ 0 w 1399483"/>
                  <a:gd name="connsiteY12" fmla="*/ 956854 h 1913708"/>
                  <a:gd name="connsiteX13" fmla="*/ 956854 w 1399483"/>
                  <a:gd name="connsiteY13" fmla="*/ 0 h 1913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9483" h="1913708">
                    <a:moveTo>
                      <a:pt x="956854" y="0"/>
                    </a:moveTo>
                    <a:cubicBezTo>
                      <a:pt x="1088968" y="0"/>
                      <a:pt x="1214829" y="26775"/>
                      <a:pt x="1329305" y="75194"/>
                    </a:cubicBezTo>
                    <a:lnTo>
                      <a:pt x="1399483" y="109001"/>
                    </a:lnTo>
                    <a:lnTo>
                      <a:pt x="1314604" y="174068"/>
                    </a:lnTo>
                    <a:cubicBezTo>
                      <a:pt x="1095471" y="363888"/>
                      <a:pt x="956854" y="644184"/>
                      <a:pt x="956854" y="956855"/>
                    </a:cubicBezTo>
                    <a:lnTo>
                      <a:pt x="958129" y="982104"/>
                    </a:lnTo>
                    <a:lnTo>
                      <a:pt x="958130" y="982104"/>
                    </a:lnTo>
                    <a:lnTo>
                      <a:pt x="962200" y="1062700"/>
                    </a:lnTo>
                    <a:cubicBezTo>
                      <a:pt x="990033" y="1336762"/>
                      <a:pt x="1124766" y="1579220"/>
                      <a:pt x="1324045" y="1747721"/>
                    </a:cubicBezTo>
                    <a:lnTo>
                      <a:pt x="1399377" y="1804758"/>
                    </a:lnTo>
                    <a:lnTo>
                      <a:pt x="1329305" y="1838514"/>
                    </a:lnTo>
                    <a:cubicBezTo>
                      <a:pt x="1214829" y="1886933"/>
                      <a:pt x="1088968" y="1913708"/>
                      <a:pt x="956854" y="1913708"/>
                    </a:cubicBezTo>
                    <a:cubicBezTo>
                      <a:pt x="428398" y="1913708"/>
                      <a:pt x="0" y="1485310"/>
                      <a:pt x="0" y="956854"/>
                    </a:cubicBezTo>
                    <a:cubicBezTo>
                      <a:pt x="0" y="428398"/>
                      <a:pt x="428398" y="0"/>
                      <a:pt x="956854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55">
                <a:extLst>
                  <a:ext uri="{FF2B5EF4-FFF2-40B4-BE49-F238E27FC236}">
                    <a16:creationId xmlns:a16="http://schemas.microsoft.com/office/drawing/2014/main" id="{7516C2E6-0B2B-4DB0-8DEA-A0E003A706B2}"/>
                  </a:ext>
                </a:extLst>
              </p:cNvPr>
              <p:cNvSpPr/>
              <p:nvPr/>
            </p:nvSpPr>
            <p:spPr>
              <a:xfrm>
                <a:off x="5436877" y="2868165"/>
                <a:ext cx="2888638" cy="2666282"/>
              </a:xfrm>
              <a:custGeom>
                <a:avLst/>
                <a:gdLst>
                  <a:gd name="connsiteX0" fmla="*/ 1467058 w 1910375"/>
                  <a:gd name="connsiteY0" fmla="*/ 0 h 1763322"/>
                  <a:gd name="connsiteX1" fmla="*/ 1488507 w 1910375"/>
                  <a:gd name="connsiteY1" fmla="*/ 13030 h 1763322"/>
                  <a:gd name="connsiteX2" fmla="*/ 1910375 w 1910375"/>
                  <a:gd name="connsiteY2" fmla="*/ 806468 h 1763322"/>
                  <a:gd name="connsiteX3" fmla="*/ 953521 w 1910375"/>
                  <a:gd name="connsiteY3" fmla="*/ 1763322 h 1763322"/>
                  <a:gd name="connsiteX4" fmla="*/ 1607 w 1910375"/>
                  <a:gd name="connsiteY4" fmla="*/ 904301 h 1763322"/>
                  <a:gd name="connsiteX5" fmla="*/ 0 w 1910375"/>
                  <a:gd name="connsiteY5" fmla="*/ 872480 h 1763322"/>
                  <a:gd name="connsiteX6" fmla="*/ 56314 w 1910375"/>
                  <a:gd name="connsiteY6" fmla="*/ 898762 h 1763322"/>
                  <a:gd name="connsiteX7" fmla="*/ 435907 w 1910375"/>
                  <a:gd name="connsiteY7" fmla="*/ 970569 h 1763322"/>
                  <a:gd name="connsiteX8" fmla="*/ 929359 w 1910375"/>
                  <a:gd name="connsiteY8" fmla="*/ 845622 h 1763322"/>
                  <a:gd name="connsiteX9" fmla="*/ 952247 w 1910375"/>
                  <a:gd name="connsiteY9" fmla="*/ 831718 h 1763322"/>
                  <a:gd name="connsiteX10" fmla="*/ 952247 w 1910375"/>
                  <a:gd name="connsiteY10" fmla="*/ 831717 h 1763322"/>
                  <a:gd name="connsiteX11" fmla="*/ 1014713 w 1910375"/>
                  <a:gd name="connsiteY11" fmla="*/ 793768 h 1763322"/>
                  <a:gd name="connsiteX12" fmla="*/ 1462820 w 1910375"/>
                  <a:gd name="connsiteY12" fmla="*/ 67189 h 1763322"/>
                  <a:gd name="connsiteX13" fmla="*/ 1467058 w 1910375"/>
                  <a:gd name="connsiteY13" fmla="*/ 0 h 176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0375" h="1763322">
                    <a:moveTo>
                      <a:pt x="1467058" y="0"/>
                    </a:moveTo>
                    <a:lnTo>
                      <a:pt x="1488507" y="13030"/>
                    </a:lnTo>
                    <a:cubicBezTo>
                      <a:pt x="1743032" y="184983"/>
                      <a:pt x="1910375" y="476183"/>
                      <a:pt x="1910375" y="806468"/>
                    </a:cubicBezTo>
                    <a:cubicBezTo>
                      <a:pt x="1910375" y="1334924"/>
                      <a:pt x="1481977" y="1763322"/>
                      <a:pt x="953521" y="1763322"/>
                    </a:cubicBezTo>
                    <a:cubicBezTo>
                      <a:pt x="458094" y="1763322"/>
                      <a:pt x="50608" y="1386801"/>
                      <a:pt x="1607" y="904301"/>
                    </a:cubicBezTo>
                    <a:lnTo>
                      <a:pt x="0" y="872480"/>
                    </a:lnTo>
                    <a:lnTo>
                      <a:pt x="56314" y="898762"/>
                    </a:lnTo>
                    <a:cubicBezTo>
                      <a:pt x="173850" y="945109"/>
                      <a:pt x="301905" y="970569"/>
                      <a:pt x="435907" y="970569"/>
                    </a:cubicBezTo>
                    <a:cubicBezTo>
                      <a:pt x="614577" y="970569"/>
                      <a:pt x="782674" y="925307"/>
                      <a:pt x="929359" y="845622"/>
                    </a:cubicBezTo>
                    <a:lnTo>
                      <a:pt x="952247" y="831718"/>
                    </a:lnTo>
                    <a:lnTo>
                      <a:pt x="952247" y="831717"/>
                    </a:lnTo>
                    <a:lnTo>
                      <a:pt x="1014713" y="793768"/>
                    </a:lnTo>
                    <a:cubicBezTo>
                      <a:pt x="1255665" y="630984"/>
                      <a:pt x="1424401" y="369424"/>
                      <a:pt x="1462820" y="67189"/>
                    </a:cubicBezTo>
                    <a:lnTo>
                      <a:pt x="1467058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56">
                <a:extLst>
                  <a:ext uri="{FF2B5EF4-FFF2-40B4-BE49-F238E27FC236}">
                    <a16:creationId xmlns:a16="http://schemas.microsoft.com/office/drawing/2014/main" id="{53723CB7-6492-421E-824B-5BE3927D8B29}"/>
                  </a:ext>
                </a:extLst>
              </p:cNvPr>
              <p:cNvSpPr/>
              <p:nvPr/>
            </p:nvSpPr>
            <p:spPr>
              <a:xfrm>
                <a:off x="4654202" y="1323553"/>
                <a:ext cx="2888638" cy="2666284"/>
              </a:xfrm>
              <a:custGeom>
                <a:avLst/>
                <a:gdLst>
                  <a:gd name="connsiteX0" fmla="*/ 953521 w 1910375"/>
                  <a:gd name="connsiteY0" fmla="*/ 0 h 1763323"/>
                  <a:gd name="connsiteX1" fmla="*/ 1910375 w 1910375"/>
                  <a:gd name="connsiteY1" fmla="*/ 956854 h 1763323"/>
                  <a:gd name="connsiteX2" fmla="*/ 1488507 w 1910375"/>
                  <a:gd name="connsiteY2" fmla="*/ 1750292 h 1763323"/>
                  <a:gd name="connsiteX3" fmla="*/ 1467058 w 1910375"/>
                  <a:gd name="connsiteY3" fmla="*/ 1763323 h 1763323"/>
                  <a:gd name="connsiteX4" fmla="*/ 1462820 w 1910375"/>
                  <a:gd name="connsiteY4" fmla="*/ 1696133 h 1763323"/>
                  <a:gd name="connsiteX5" fmla="*/ 1014713 w 1910375"/>
                  <a:gd name="connsiteY5" fmla="*/ 969554 h 1763323"/>
                  <a:gd name="connsiteX6" fmla="*/ 953523 w 1910375"/>
                  <a:gd name="connsiteY6" fmla="*/ 932381 h 1763323"/>
                  <a:gd name="connsiteX7" fmla="*/ 953522 w 1910375"/>
                  <a:gd name="connsiteY7" fmla="*/ 932381 h 1763323"/>
                  <a:gd name="connsiteX8" fmla="*/ 929358 w 1910375"/>
                  <a:gd name="connsiteY8" fmla="*/ 917701 h 1763323"/>
                  <a:gd name="connsiteX9" fmla="*/ 435906 w 1910375"/>
                  <a:gd name="connsiteY9" fmla="*/ 792754 h 1763323"/>
                  <a:gd name="connsiteX10" fmla="*/ 56313 w 1910375"/>
                  <a:gd name="connsiteY10" fmla="*/ 864561 h 1763323"/>
                  <a:gd name="connsiteX11" fmla="*/ 0 w 1910375"/>
                  <a:gd name="connsiteY11" fmla="*/ 890843 h 1763323"/>
                  <a:gd name="connsiteX12" fmla="*/ 1607 w 1910375"/>
                  <a:gd name="connsiteY12" fmla="*/ 859021 h 1763323"/>
                  <a:gd name="connsiteX13" fmla="*/ 953521 w 1910375"/>
                  <a:gd name="connsiteY13" fmla="*/ 0 h 176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0375" h="1763323">
                    <a:moveTo>
                      <a:pt x="953521" y="0"/>
                    </a:moveTo>
                    <a:cubicBezTo>
                      <a:pt x="1481977" y="0"/>
                      <a:pt x="1910375" y="428398"/>
                      <a:pt x="1910375" y="956854"/>
                    </a:cubicBezTo>
                    <a:cubicBezTo>
                      <a:pt x="1910375" y="1287139"/>
                      <a:pt x="1743032" y="1578339"/>
                      <a:pt x="1488507" y="1750292"/>
                    </a:cubicBezTo>
                    <a:lnTo>
                      <a:pt x="1467058" y="1763323"/>
                    </a:lnTo>
                    <a:lnTo>
                      <a:pt x="1462820" y="1696133"/>
                    </a:lnTo>
                    <a:cubicBezTo>
                      <a:pt x="1424401" y="1393898"/>
                      <a:pt x="1255665" y="1132338"/>
                      <a:pt x="1014713" y="969554"/>
                    </a:cubicBezTo>
                    <a:lnTo>
                      <a:pt x="953523" y="932381"/>
                    </a:lnTo>
                    <a:lnTo>
                      <a:pt x="953522" y="932381"/>
                    </a:lnTo>
                    <a:lnTo>
                      <a:pt x="929358" y="917701"/>
                    </a:lnTo>
                    <a:cubicBezTo>
                      <a:pt x="782673" y="838017"/>
                      <a:pt x="614576" y="792754"/>
                      <a:pt x="435906" y="792754"/>
                    </a:cubicBezTo>
                    <a:cubicBezTo>
                      <a:pt x="301904" y="792754"/>
                      <a:pt x="173849" y="818215"/>
                      <a:pt x="56313" y="864561"/>
                    </a:cubicBezTo>
                    <a:lnTo>
                      <a:pt x="0" y="890843"/>
                    </a:lnTo>
                    <a:lnTo>
                      <a:pt x="1607" y="859021"/>
                    </a:lnTo>
                    <a:cubicBezTo>
                      <a:pt x="50608" y="376522"/>
                      <a:pt x="458094" y="0"/>
                      <a:pt x="953521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3559BAD4-3AAA-4380-A6AD-6AC23AADD85F}"/>
                </a:ext>
              </a:extLst>
            </p:cNvPr>
            <p:cNvSpPr txBox="1"/>
            <p:nvPr/>
          </p:nvSpPr>
          <p:spPr>
            <a:xfrm>
              <a:off x="5301334" y="4391210"/>
              <a:ext cx="1463745" cy="559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5G in Philippines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8665E9-EAD4-49B2-8449-B6E8ECDABDE0}"/>
                </a:ext>
              </a:extLst>
            </p:cNvPr>
            <p:cNvSpPr/>
            <p:nvPr/>
          </p:nvSpPr>
          <p:spPr>
            <a:xfrm>
              <a:off x="5546462" y="2919441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761B73-6071-4FA3-820F-380D0CCA367B}"/>
                </a:ext>
              </a:extLst>
            </p:cNvPr>
            <p:cNvSpPr/>
            <p:nvPr/>
          </p:nvSpPr>
          <p:spPr>
            <a:xfrm>
              <a:off x="4498608" y="4214065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srgbClr val="002060"/>
                  </a:solidFill>
                  <a:latin typeface="Arial" panose="020B0604020202020204"/>
                  <a:cs typeface="Arial" panose="020B0604020202020204" pitchFamily="34" charset="0"/>
                </a:rPr>
                <a:t>3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4250E7-CE42-4E53-9A28-F68BDF019989}"/>
                </a:ext>
              </a:extLst>
            </p:cNvPr>
            <p:cNvSpPr/>
            <p:nvPr/>
          </p:nvSpPr>
          <p:spPr>
            <a:xfrm>
              <a:off x="6170319" y="5505579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srgbClr val="002060"/>
                  </a:solidFill>
                  <a:latin typeface="Arial" panose="020B0604020202020204"/>
                  <a:cs typeface="Arial" panose="020B0604020202020204" pitchFamily="34" charset="0"/>
                </a:rPr>
                <a:t>2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77FAA12-1C87-46FC-B37D-63C05955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4990" y="2538918"/>
            <a:ext cx="741569" cy="7415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81F1D5-4A94-4794-89BD-6FF80F4D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163411" y="4352382"/>
            <a:ext cx="644349" cy="6443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7D9D30-5E02-8A57-9B8E-687654DF01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9982" y="4253805"/>
            <a:ext cx="741569" cy="741569"/>
          </a:xfrm>
          <a:prstGeom prst="rect">
            <a:avLst/>
          </a:prstGeom>
        </p:spPr>
      </p:pic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0889A2C3-64D9-6A91-DC1C-079130725B2D}"/>
              </a:ext>
            </a:extLst>
          </p:cNvPr>
          <p:cNvSpPr/>
          <p:nvPr/>
        </p:nvSpPr>
        <p:spPr>
          <a:xfrm>
            <a:off x="6302828" y="1352384"/>
            <a:ext cx="5203372" cy="782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Philippines’ decision to allow Huawei equipment in its 5G networks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98DDDD-21C9-E83F-0923-85BBA569E2EC}"/>
              </a:ext>
            </a:extLst>
          </p:cNvPr>
          <p:cNvSpPr txBox="1"/>
          <p:nvPr/>
        </p:nvSpPr>
        <p:spPr>
          <a:xfrm>
            <a:off x="8326537" y="2857672"/>
            <a:ext cx="3167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in the Philippines and the global Huawei controversy</a:t>
            </a:r>
          </a:p>
          <a:p>
            <a:endParaRPr lang="en-US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U.S.-Philippine military collaboration</a:t>
            </a:r>
          </a:p>
          <a:p>
            <a:endParaRPr lang="en-US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direct investment and the Philippines’ digital economy</a:t>
            </a:r>
          </a:p>
          <a:p>
            <a:endParaRPr lang="en-US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Domestic divisions and the 2022 presidential elections</a:t>
            </a:r>
            <a:endParaRPr lang="th-TH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FCCA-63E6-BFEA-F7B3-BD81C7D7CC1A}"/>
              </a:ext>
            </a:extLst>
          </p:cNvPr>
          <p:cNvSpPr/>
          <p:nvPr/>
        </p:nvSpPr>
        <p:spPr>
          <a:xfrm>
            <a:off x="6302829" y="2353644"/>
            <a:ext cx="5203372" cy="343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hallenge of 5G in Philippines</a:t>
            </a:r>
            <a:endParaRPr lang="en-US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4F2454F-DB7F-C4B1-DDF8-B48D1460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510" y="2857672"/>
            <a:ext cx="735117" cy="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F0DD2F-1848-BC93-17D0-2C29C00D28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0906" y="3659757"/>
            <a:ext cx="622324" cy="622324"/>
          </a:xfrm>
          <a:prstGeom prst="rect">
            <a:avLst/>
          </a:prstGeom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98BFF63B-0759-0B03-3EA8-60096E03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06" y="4288833"/>
            <a:ext cx="622325" cy="6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771F5B-E8CA-729F-4C39-7B4B55F3490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0321" y="5115643"/>
            <a:ext cx="603493" cy="6034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4D259D-92A2-0585-7E2D-54A33EF349F5}"/>
              </a:ext>
            </a:extLst>
          </p:cNvPr>
          <p:cNvSpPr txBox="1"/>
          <p:nvPr/>
        </p:nvSpPr>
        <p:spPr>
          <a:xfrm>
            <a:off x="1087050" y="6393303"/>
            <a:ext cx="4856963" cy="2875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Resource : https://www.asiapacific.ca/publication/5g-geopolitics-and-philippines-huawei-controversy</a:t>
            </a:r>
            <a:endParaRPr lang="en-US" sz="12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960850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73975</TotalTime>
  <Words>122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TH SarabunPSK</vt:lpstr>
      <vt:lpstr>TIME Consult Theme Color V2</vt:lpstr>
      <vt:lpstr>There are 4 challenges of 5G in Philippines because of the Philippines’ decision to allow Huawei equipment in its 5G networks.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Pitsinee Artkengkla</cp:lastModifiedBy>
  <cp:revision>3078</cp:revision>
  <cp:lastPrinted>2021-01-24T19:22:16Z</cp:lastPrinted>
  <dcterms:created xsi:type="dcterms:W3CDTF">2018-07-05T07:06:36Z</dcterms:created>
  <dcterms:modified xsi:type="dcterms:W3CDTF">2022-08-26T07:28:24Z</dcterms:modified>
</cp:coreProperties>
</file>