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6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5C8C-71D0-241D-ACBA-77F599DCC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9F632-BE3E-BB38-0A0A-7582D4CB6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DD3E3-EE47-BC42-2672-01BFC7BF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ECD8-36AC-44E8-8C81-F9220FB259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73AF7-6091-3776-BCC2-828C306A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17ACE-0242-1A15-E8A6-1CD0BBB5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1138-5109-41ED-9D3A-24EAEE8C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5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B8D9-C5D6-7237-2370-7C9E9C86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62BA2-60BE-9831-C005-FDBB76C56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2384-C9BE-732A-BAD0-D8E9A261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ECD8-36AC-44E8-8C81-F9220FB259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F56E-2D6F-7A3D-71E2-3CAA3C18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8C744-7D74-69FB-9387-B7B33EC5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1138-5109-41ED-9D3A-24EAEE8C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3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5D84F-D38C-F101-EAF5-A1AF8E82C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5A6FA-93BD-1508-0A9D-6BDF7D0C5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5725-1B5C-44B0-BBAC-874A9DEA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ECD8-36AC-44E8-8C81-F9220FB259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E3777-2D55-889B-1EF7-DC4193A6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18DCE-8D48-B40D-4023-57F1E28C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1138-5109-41ED-9D3A-24EAEE8C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4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31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3A9-0577-24BB-B33E-5E0D9D51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AB424-FBE1-0EF1-709C-C317AB20E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79C27-B067-C201-E3DD-DFFB2D59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ECD8-36AC-44E8-8C81-F9220FB259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DFAE-5E66-EE45-1FA0-F0720662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6614-7F78-2F75-1BE3-D17C7BDE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1138-5109-41ED-9D3A-24EAEE8C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1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97DD-8640-BEF4-3A01-5F1F54B6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07C8B-7849-B937-F377-F791CFFF2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85DE-A3DA-B18B-40D9-229FB03E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ECD8-36AC-44E8-8C81-F9220FB259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E3DE7-DB89-52C7-EE90-EA5336B0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7F0CE-2906-E37F-71E3-94FCA2E2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1138-5109-41ED-9D3A-24EAEE8C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2F24-7148-2DF4-07EC-129B2FBF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3DD08-8349-29C0-5567-D9CE5699B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84C67-D3E7-0895-D3AA-794CE02DD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62047-C08B-D8B8-CDB2-E87715B1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ECD8-36AC-44E8-8C81-F9220FB259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884C5-82AC-68EA-5F12-32AD5C37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CE192-EA2C-87CD-2120-222A4BB8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1138-5109-41ED-9D3A-24EAEE8C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A37F-D296-FD69-FDE4-CE40847D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669A7-827B-F88E-6F0D-07096EAFA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08524-03EC-62CA-3523-28005645B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FF523-98FC-51C7-1F8C-1F6F52798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668A0-6785-F006-42B1-63C277F9E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9F750-3B8E-A80A-8980-2C5FC228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ECD8-36AC-44E8-8C81-F9220FB259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F51A8-0BA3-4E43-781D-B876ED74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3DE80-D154-674C-81CE-8F15D462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1138-5109-41ED-9D3A-24EAEE8C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4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69EC-D63E-2FE5-C32C-53126E06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FCF34-91EE-EA12-8F92-364B1782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ECD8-36AC-44E8-8C81-F9220FB259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48FE1-49D4-64E8-9168-64F449AC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09201-9A66-0ED3-C84A-159992A0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1138-5109-41ED-9D3A-24EAEE8C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3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7F652-8857-B523-4633-A62E9005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ECD8-36AC-44E8-8C81-F9220FB259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C37FF-5ACA-A3B7-E1B1-0FB672C5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757A3-BBC6-94B3-EED7-DA4FBEB5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1138-5109-41ED-9D3A-24EAEE8C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8724-CE1B-D9E7-CA9D-20B23D8A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20DDB-23B1-5BBD-858D-1A511EB48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B097E-0D52-0CDC-DE6F-FBA89B4D8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DADCA-50C2-1E4E-643C-609E9377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ECD8-36AC-44E8-8C81-F9220FB259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327C1-4C5F-F491-5D21-12A7222C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84558-3C45-CE51-B783-B438C5AA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1138-5109-41ED-9D3A-24EAEE8C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2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6B39-8F5D-044A-0B89-C57DDC5C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50911-C46D-7464-599B-810DE7C2D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2D2FA-F4F3-7E7D-C7D0-58A16E0A7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8BA25-C366-BBC6-9F29-BDA73E14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ECD8-36AC-44E8-8C81-F9220FB259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BEAC6-B585-2C2C-338B-6E865494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78CDC-B4C1-65E2-8E34-6C626488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1138-5109-41ED-9D3A-24EAEE8C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4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0362B-A5F0-4BD1-F419-C7B64A11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8EBE1-281B-E17D-732A-7A80A902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42701-D0A9-31A1-145E-1D64BED5C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2ECD8-36AC-44E8-8C81-F9220FB259B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C05DE-E88C-DEE7-B3F7-0265AD3C1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B0F8-1B64-950B-B5C5-4D0C458DB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41138-5109-41ED-9D3A-24EAEE8C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0BF584-4A28-443C-A608-0C8C71C24377}"/>
              </a:ext>
            </a:extLst>
          </p:cNvPr>
          <p:cNvSpPr txBox="1"/>
          <p:nvPr/>
        </p:nvSpPr>
        <p:spPr>
          <a:xfrm>
            <a:off x="282392" y="1216124"/>
            <a:ext cx="1162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ผู้ให้บริการ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</a:t>
            </a: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ในฟิลิปปินส์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ผู้ให้บริการคือ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Smart </a:t>
            </a: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Globe</a:t>
            </a: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Smart </a:t>
            </a: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Smart </a:t>
            </a: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ชนะ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 </a:t>
            </a: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7 </a:t>
            </a: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รางวัล เทียบคะแนนนำ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Globe</a:t>
            </a: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Smart</a:t>
            </a: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ออกมาดังนี้ รางวัล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 Availability </a:t>
            </a: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นำอยู่ที่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5.9 </a:t>
            </a: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คะแนน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5G Video Experience</a:t>
            </a: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Games Experience</a:t>
            </a: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นำอยู่ที่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2.1 </a:t>
            </a: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คะแนน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5G Download Speed</a:t>
            </a: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นำอยู่ที่ 78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 </a:t>
            </a: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 Upload Speed</a:t>
            </a: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นำอยู่ที่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7.8 </a:t>
            </a:r>
            <a:r>
              <a:rPr lang="th-TH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โดยสรุปรางวัล ออกมาดังนี้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0FA55-A0FE-7B4E-31C4-847589C4FAB3}"/>
              </a:ext>
            </a:extLst>
          </p:cNvPr>
          <p:cNvSpPr txBox="1"/>
          <p:nvPr/>
        </p:nvSpPr>
        <p:spPr>
          <a:xfrm>
            <a:off x="282391" y="174170"/>
            <a:ext cx="1162721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 err="1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Opensignal</a:t>
            </a:r>
            <a:r>
              <a:rPr lang="en-US" sz="2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 </a:t>
            </a:r>
            <a:r>
              <a:rPr lang="th-TH" sz="2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เผยรายวัลผู้ให้บริการ </a:t>
            </a:r>
            <a:r>
              <a:rPr lang="en-US" sz="2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5G</a:t>
            </a:r>
            <a:r>
              <a:rPr lang="th-TH" sz="2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 ของมาเลเชีย ปี </a:t>
            </a:r>
            <a:r>
              <a:rPr lang="en-US" sz="2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2021 </a:t>
            </a:r>
            <a:r>
              <a:rPr lang="th-TH" sz="2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โดย </a:t>
            </a:r>
            <a:r>
              <a:rPr lang="en-US" sz="2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Smart </a:t>
            </a:r>
            <a:r>
              <a:rPr lang="th-TH" sz="2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คว้าเป็นอันดับ </a:t>
            </a:r>
            <a:r>
              <a:rPr lang="en-US" sz="2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1 </a:t>
            </a:r>
            <a:r>
              <a:rPr lang="th-TH" sz="2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ทุกรางวัล แบ่งเป็น </a:t>
            </a:r>
            <a:endParaRPr lang="en-US" sz="28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Sarabun"/>
            </a:endParaRPr>
          </a:p>
          <a:p>
            <a:pPr algn="l"/>
            <a:r>
              <a:rPr lang="en-US" sz="2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5 </a:t>
            </a:r>
            <a:r>
              <a:rPr lang="th-TH" sz="2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รางวัล และ </a:t>
            </a:r>
            <a:r>
              <a:rPr lang="en-US" sz="2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2 </a:t>
            </a:r>
            <a:r>
              <a:rPr lang="th-TH" sz="2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รางวัลร่วม</a:t>
            </a:r>
            <a:r>
              <a:rPr lang="en-US" sz="2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8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C04C74E3-DE19-B635-FED5-32D65E5EE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36" y="1927784"/>
            <a:ext cx="7177723" cy="483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6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 SarabunPSK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Thanyanut Wuttithonvitit</dc:creator>
  <cp:lastModifiedBy>Jeranan Kaewdee</cp:lastModifiedBy>
  <cp:revision>5</cp:revision>
  <dcterms:created xsi:type="dcterms:W3CDTF">2022-08-15T07:31:27Z</dcterms:created>
  <dcterms:modified xsi:type="dcterms:W3CDTF">2022-08-16T09:43:02Z</dcterms:modified>
</cp:coreProperties>
</file>