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"/>
  </p:notesMasterIdLst>
  <p:handoutMasterIdLst>
    <p:handoutMasterId r:id="rId4"/>
  </p:handoutMasterIdLst>
  <p:sldIdLst>
    <p:sldId id="11685" r:id="rId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80" userDrawn="1">
          <p15:clr>
            <a:srgbClr val="A4A3A4"/>
          </p15:clr>
        </p15:guide>
        <p15:guide id="3" orient="horz" pos="3480" userDrawn="1">
          <p15:clr>
            <a:srgbClr val="A4A3A4"/>
          </p15:clr>
        </p15:guide>
        <p15:guide id="4" orient="horz" pos="3144" userDrawn="1">
          <p15:clr>
            <a:srgbClr val="A4A3A4"/>
          </p15:clr>
        </p15:guide>
        <p15:guide id="5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e consulting" initials="tc" lastIdx="1" clrIdx="0">
    <p:extLst>
      <p:ext uri="{19B8F6BF-5375-455C-9EA6-DF929625EA0E}">
        <p15:presenceInfo xmlns:p15="http://schemas.microsoft.com/office/powerpoint/2012/main" userId="6ad285592fe44cb0" providerId="Windows Live"/>
      </p:ext>
    </p:extLst>
  </p:cmAuthor>
  <p:cmAuthor id="2" name="TIME Consulting 04" initials="TC0" lastIdx="1" clrIdx="1">
    <p:extLst>
      <p:ext uri="{19B8F6BF-5375-455C-9EA6-DF929625EA0E}">
        <p15:presenceInfo xmlns:p15="http://schemas.microsoft.com/office/powerpoint/2012/main" userId="S::timeconsulting@timeconsulting04.onmicrosoft.com::7d59d494-d138-4b42-afee-8ef6308001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492"/>
    <a:srgbClr val="ED7318"/>
    <a:srgbClr val="E6E6E6"/>
    <a:srgbClr val="638BF0"/>
    <a:srgbClr val="228DDD"/>
    <a:srgbClr val="08236A"/>
    <a:srgbClr val="00B0F0"/>
    <a:srgbClr val="CBD8FA"/>
    <a:srgbClr val="F2F2F2"/>
    <a:srgbClr val="97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8E956-CF68-431C-A972-A072C98355CC}" v="18" dt="2022-08-12T19:26:09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0" autoAdjust="0"/>
    <p:restoredTop sz="94291" autoAdjust="0"/>
  </p:normalViewPr>
  <p:slideViewPr>
    <p:cSldViewPr snapToGrid="0">
      <p:cViewPr>
        <p:scale>
          <a:sx n="93" d="100"/>
          <a:sy n="93" d="100"/>
        </p:scale>
        <p:origin x="66" y="240"/>
      </p:cViewPr>
      <p:guideLst>
        <p:guide pos="5280"/>
        <p:guide orient="horz" pos="3480"/>
        <p:guide orient="horz" pos="3144"/>
        <p:guide orient="horz" pos="23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notesViewPr>
    <p:cSldViewPr snapToGrid="0" showGuides="1">
      <p:cViewPr varScale="1">
        <p:scale>
          <a:sx n="45" d="100"/>
          <a:sy n="45" d="100"/>
        </p:scale>
        <p:origin x="277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pakorn Sorjamjit" userId="f345f13c-658b-4c26-9155-292fca74687a" providerId="ADAL" clId="{93D8E956-CF68-431C-A972-A072C98355CC}"/>
    <pc:docChg chg="undo custSel delSld modSld">
      <pc:chgData name="Kitpakorn Sorjamjit" userId="f345f13c-658b-4c26-9155-292fca74687a" providerId="ADAL" clId="{93D8E956-CF68-431C-A972-A072C98355CC}" dt="2022-08-14T10:16:40.779" v="982" actId="20577"/>
      <pc:docMkLst>
        <pc:docMk/>
      </pc:docMkLst>
      <pc:sldChg chg="addSp delSp del mod">
        <pc:chgData name="Kitpakorn Sorjamjit" userId="f345f13c-658b-4c26-9155-292fca74687a" providerId="ADAL" clId="{93D8E956-CF68-431C-A972-A072C98355CC}" dt="2022-08-12T19:36:58.350" v="569" actId="2696"/>
        <pc:sldMkLst>
          <pc:docMk/>
          <pc:sldMk cId="2055233514" sldId="11684"/>
        </pc:sldMkLst>
        <pc:spChg chg="add del">
          <ac:chgData name="Kitpakorn Sorjamjit" userId="f345f13c-658b-4c26-9155-292fca74687a" providerId="ADAL" clId="{93D8E956-CF68-431C-A972-A072C98355CC}" dt="2022-08-12T19:36:55.432" v="568" actId="478"/>
          <ac:spMkLst>
            <pc:docMk/>
            <pc:sldMk cId="2055233514" sldId="11684"/>
            <ac:spMk id="2" creationId="{160BF584-4A28-443C-A608-0C8C71C24377}"/>
          </ac:spMkLst>
        </pc:spChg>
        <pc:spChg chg="add del">
          <ac:chgData name="Kitpakorn Sorjamjit" userId="f345f13c-658b-4c26-9155-292fca74687a" providerId="ADAL" clId="{93D8E956-CF68-431C-A972-A072C98355CC}" dt="2022-08-12T19:36:55.432" v="568" actId="478"/>
          <ac:spMkLst>
            <pc:docMk/>
            <pc:sldMk cId="2055233514" sldId="11684"/>
            <ac:spMk id="10" creationId="{DEC4AF9A-6824-4393-834B-DF98D0D76BC1}"/>
          </ac:spMkLst>
        </pc:spChg>
      </pc:sldChg>
      <pc:sldChg chg="addSp delSp modSp mod">
        <pc:chgData name="Kitpakorn Sorjamjit" userId="f345f13c-658b-4c26-9155-292fca74687a" providerId="ADAL" clId="{93D8E956-CF68-431C-A972-A072C98355CC}" dt="2022-08-14T10:16:40.779" v="982" actId="20577"/>
        <pc:sldMkLst>
          <pc:docMk/>
          <pc:sldMk cId="2523119269" sldId="11685"/>
        </pc:sldMkLst>
        <pc:spChg chg="mod">
          <ac:chgData name="Kitpakorn Sorjamjit" userId="f345f13c-658b-4c26-9155-292fca74687a" providerId="ADAL" clId="{93D8E956-CF68-431C-A972-A072C98355CC}" dt="2022-08-14T10:16:40.779" v="982" actId="20577"/>
          <ac:spMkLst>
            <pc:docMk/>
            <pc:sldMk cId="2523119269" sldId="11685"/>
            <ac:spMk id="2" creationId="{51D5799E-FCBA-4D06-1F7B-E84825E7D74C}"/>
          </ac:spMkLst>
        </pc:spChg>
        <pc:spChg chg="mod">
          <ac:chgData name="Kitpakorn Sorjamjit" userId="f345f13c-658b-4c26-9155-292fca74687a" providerId="ADAL" clId="{93D8E956-CF68-431C-A972-A072C98355CC}" dt="2022-08-12T19:34:54.051" v="565" actId="1076"/>
          <ac:spMkLst>
            <pc:docMk/>
            <pc:sldMk cId="2523119269" sldId="11685"/>
            <ac:spMk id="3" creationId="{AA00BBAB-7967-EED7-4E83-16075C00D89C}"/>
          </ac:spMkLst>
        </pc:spChg>
        <pc:spChg chg="mod">
          <ac:chgData name="Kitpakorn Sorjamjit" userId="f345f13c-658b-4c26-9155-292fca74687a" providerId="ADAL" clId="{93D8E956-CF68-431C-A972-A072C98355CC}" dt="2022-08-12T19:34:56.812" v="566" actId="1076"/>
          <ac:spMkLst>
            <pc:docMk/>
            <pc:sldMk cId="2523119269" sldId="11685"/>
            <ac:spMk id="4" creationId="{48C8885D-B1CD-E457-61B4-001F9245A164}"/>
          </ac:spMkLst>
        </pc:spChg>
        <pc:spChg chg="mod">
          <ac:chgData name="Kitpakorn Sorjamjit" userId="f345f13c-658b-4c26-9155-292fca74687a" providerId="ADAL" clId="{93D8E956-CF68-431C-A972-A072C98355CC}" dt="2022-08-12T19:31:02.208" v="536" actId="1076"/>
          <ac:spMkLst>
            <pc:docMk/>
            <pc:sldMk cId="2523119269" sldId="11685"/>
            <ac:spMk id="8" creationId="{DF9181D2-320B-5413-7233-BAFEA71DD1FA}"/>
          </ac:spMkLst>
        </pc:spChg>
        <pc:spChg chg="mod">
          <ac:chgData name="Kitpakorn Sorjamjit" userId="f345f13c-658b-4c26-9155-292fca74687a" providerId="ADAL" clId="{93D8E956-CF68-431C-A972-A072C98355CC}" dt="2022-08-12T19:29:24.600" v="526" actId="1076"/>
          <ac:spMkLst>
            <pc:docMk/>
            <pc:sldMk cId="2523119269" sldId="11685"/>
            <ac:spMk id="10" creationId="{AABCEBD6-F106-1010-C494-B598FBC3DD40}"/>
          </ac:spMkLst>
        </pc:spChg>
        <pc:spChg chg="mod">
          <ac:chgData name="Kitpakorn Sorjamjit" userId="f345f13c-658b-4c26-9155-292fca74687a" providerId="ADAL" clId="{93D8E956-CF68-431C-A972-A072C98355CC}" dt="2022-08-12T19:17:16.189" v="366" actId="1076"/>
          <ac:spMkLst>
            <pc:docMk/>
            <pc:sldMk cId="2523119269" sldId="11685"/>
            <ac:spMk id="11" creationId="{5FE1A974-5C48-1AD7-6BAA-83AC2088E816}"/>
          </ac:spMkLst>
        </pc:spChg>
        <pc:spChg chg="mod">
          <ac:chgData name="Kitpakorn Sorjamjit" userId="f345f13c-658b-4c26-9155-292fca74687a" providerId="ADAL" clId="{93D8E956-CF68-431C-A972-A072C98355CC}" dt="2022-08-12T19:17:16.189" v="366" actId="1076"/>
          <ac:spMkLst>
            <pc:docMk/>
            <pc:sldMk cId="2523119269" sldId="11685"/>
            <ac:spMk id="12" creationId="{9C0D489C-68C0-D017-3335-5360E749BFDB}"/>
          </ac:spMkLst>
        </pc:spChg>
        <pc:spChg chg="mod">
          <ac:chgData name="Kitpakorn Sorjamjit" userId="f345f13c-658b-4c26-9155-292fca74687a" providerId="ADAL" clId="{93D8E956-CF68-431C-A972-A072C98355CC}" dt="2022-08-12T19:17:16.189" v="366" actId="1076"/>
          <ac:spMkLst>
            <pc:docMk/>
            <pc:sldMk cId="2523119269" sldId="11685"/>
            <ac:spMk id="13" creationId="{52AE2AFE-D523-ECC6-223A-47CF55C8B452}"/>
          </ac:spMkLst>
        </pc:spChg>
        <pc:spChg chg="mod">
          <ac:chgData name="Kitpakorn Sorjamjit" userId="f345f13c-658b-4c26-9155-292fca74687a" providerId="ADAL" clId="{93D8E956-CF68-431C-A972-A072C98355CC}" dt="2022-08-12T19:17:16.189" v="366" actId="1076"/>
          <ac:spMkLst>
            <pc:docMk/>
            <pc:sldMk cId="2523119269" sldId="11685"/>
            <ac:spMk id="14" creationId="{7BA7E9C5-E730-F7E8-A948-EC62A97C5ED7}"/>
          </ac:spMkLst>
        </pc:spChg>
        <pc:spChg chg="mod">
          <ac:chgData name="Kitpakorn Sorjamjit" userId="f345f13c-658b-4c26-9155-292fca74687a" providerId="ADAL" clId="{93D8E956-CF68-431C-A972-A072C98355CC}" dt="2022-08-12T19:17:16.189" v="366" actId="1076"/>
          <ac:spMkLst>
            <pc:docMk/>
            <pc:sldMk cId="2523119269" sldId="11685"/>
            <ac:spMk id="17" creationId="{848BEF43-2655-F57B-7652-463FCF282280}"/>
          </ac:spMkLst>
        </pc:spChg>
        <pc:spChg chg="mod">
          <ac:chgData name="Kitpakorn Sorjamjit" userId="f345f13c-658b-4c26-9155-292fca74687a" providerId="ADAL" clId="{93D8E956-CF68-431C-A972-A072C98355CC}" dt="2022-08-12T19:17:16.189" v="366" actId="1076"/>
          <ac:spMkLst>
            <pc:docMk/>
            <pc:sldMk cId="2523119269" sldId="11685"/>
            <ac:spMk id="21" creationId="{DBC66EEA-DDC4-9E86-587A-7713EA933397}"/>
          </ac:spMkLst>
        </pc:spChg>
        <pc:spChg chg="mod">
          <ac:chgData name="Kitpakorn Sorjamjit" userId="f345f13c-658b-4c26-9155-292fca74687a" providerId="ADAL" clId="{93D8E956-CF68-431C-A972-A072C98355CC}" dt="2022-08-12T19:17:16.189" v="366" actId="1076"/>
          <ac:spMkLst>
            <pc:docMk/>
            <pc:sldMk cId="2523119269" sldId="11685"/>
            <ac:spMk id="22" creationId="{48F580DD-97D6-D0A2-BFC3-B2BB7B070926}"/>
          </ac:spMkLst>
        </pc:spChg>
        <pc:spChg chg="mod">
          <ac:chgData name="Kitpakorn Sorjamjit" userId="f345f13c-658b-4c26-9155-292fca74687a" providerId="ADAL" clId="{93D8E956-CF68-431C-A972-A072C98355CC}" dt="2022-08-12T19:17:16.189" v="366" actId="1076"/>
          <ac:spMkLst>
            <pc:docMk/>
            <pc:sldMk cId="2523119269" sldId="11685"/>
            <ac:spMk id="23" creationId="{4259A69B-8C93-59DE-033A-E0E28017ABD7}"/>
          </ac:spMkLst>
        </pc:spChg>
        <pc:spChg chg="mod">
          <ac:chgData name="Kitpakorn Sorjamjit" userId="f345f13c-658b-4c26-9155-292fca74687a" providerId="ADAL" clId="{93D8E956-CF68-431C-A972-A072C98355CC}" dt="2022-08-12T19:13:39.263" v="359" actId="1076"/>
          <ac:spMkLst>
            <pc:docMk/>
            <pc:sldMk cId="2523119269" sldId="11685"/>
            <ac:spMk id="24" creationId="{4D0CDF60-5E5B-AB2A-6844-C5163520AF7C}"/>
          </ac:spMkLst>
        </pc:spChg>
        <pc:spChg chg="mod">
          <ac:chgData name="Kitpakorn Sorjamjit" userId="f345f13c-658b-4c26-9155-292fca74687a" providerId="ADAL" clId="{93D8E956-CF68-431C-A972-A072C98355CC}" dt="2022-08-12T19:21:51.687" v="371" actId="1076"/>
          <ac:spMkLst>
            <pc:docMk/>
            <pc:sldMk cId="2523119269" sldId="11685"/>
            <ac:spMk id="25" creationId="{075A8F19-746B-3672-C8B7-80FFB2C2BC65}"/>
          </ac:spMkLst>
        </pc:spChg>
        <pc:spChg chg="mod">
          <ac:chgData name="Kitpakorn Sorjamjit" userId="f345f13c-658b-4c26-9155-292fca74687a" providerId="ADAL" clId="{93D8E956-CF68-431C-A972-A072C98355CC}" dt="2022-08-12T19:12:57.115" v="357" actId="1076"/>
          <ac:spMkLst>
            <pc:docMk/>
            <pc:sldMk cId="2523119269" sldId="11685"/>
            <ac:spMk id="26" creationId="{1C4FFEEE-245D-91E3-C260-49A0478685FA}"/>
          </ac:spMkLst>
        </pc:spChg>
        <pc:spChg chg="mod">
          <ac:chgData name="Kitpakorn Sorjamjit" userId="f345f13c-658b-4c26-9155-292fca74687a" providerId="ADAL" clId="{93D8E956-CF68-431C-A972-A072C98355CC}" dt="2022-08-12T19:21:51.687" v="371" actId="1076"/>
          <ac:spMkLst>
            <pc:docMk/>
            <pc:sldMk cId="2523119269" sldId="11685"/>
            <ac:spMk id="27" creationId="{9DDB057E-C72B-7045-8C68-189BF5225DCB}"/>
          </ac:spMkLst>
        </pc:spChg>
        <pc:spChg chg="mod">
          <ac:chgData name="Kitpakorn Sorjamjit" userId="f345f13c-658b-4c26-9155-292fca74687a" providerId="ADAL" clId="{93D8E956-CF68-431C-A972-A072C98355CC}" dt="2022-08-12T19:12:57.115" v="357" actId="1076"/>
          <ac:spMkLst>
            <pc:docMk/>
            <pc:sldMk cId="2523119269" sldId="11685"/>
            <ac:spMk id="28" creationId="{301DDA7B-C7FB-F64F-E639-CFDEF5D66725}"/>
          </ac:spMkLst>
        </pc:spChg>
        <pc:spChg chg="mod">
          <ac:chgData name="Kitpakorn Sorjamjit" userId="f345f13c-658b-4c26-9155-292fca74687a" providerId="ADAL" clId="{93D8E956-CF68-431C-A972-A072C98355CC}" dt="2022-08-12T19:24:58.123" v="381" actId="20577"/>
          <ac:spMkLst>
            <pc:docMk/>
            <pc:sldMk cId="2523119269" sldId="11685"/>
            <ac:spMk id="29" creationId="{B4EE1256-A80A-1D15-CD28-912E77CF1386}"/>
          </ac:spMkLst>
        </pc:spChg>
        <pc:spChg chg="mod">
          <ac:chgData name="Kitpakorn Sorjamjit" userId="f345f13c-658b-4c26-9155-292fca74687a" providerId="ADAL" clId="{93D8E956-CF68-431C-A972-A072C98355CC}" dt="2022-08-12T19:24:20.866" v="377" actId="20577"/>
          <ac:spMkLst>
            <pc:docMk/>
            <pc:sldMk cId="2523119269" sldId="11685"/>
            <ac:spMk id="30" creationId="{0FADE38E-6FA2-108F-A55F-99B17F8F3307}"/>
          </ac:spMkLst>
        </pc:spChg>
        <pc:spChg chg="mod">
          <ac:chgData name="Kitpakorn Sorjamjit" userId="f345f13c-658b-4c26-9155-292fca74687a" providerId="ADAL" clId="{93D8E956-CF68-431C-A972-A072C98355CC}" dt="2022-08-12T19:21:51.687" v="371" actId="1076"/>
          <ac:spMkLst>
            <pc:docMk/>
            <pc:sldMk cId="2523119269" sldId="11685"/>
            <ac:spMk id="31" creationId="{68D21593-6AA1-F729-5E34-E475ED953150}"/>
          </ac:spMkLst>
        </pc:spChg>
        <pc:spChg chg="mod">
          <ac:chgData name="Kitpakorn Sorjamjit" userId="f345f13c-658b-4c26-9155-292fca74687a" providerId="ADAL" clId="{93D8E956-CF68-431C-A972-A072C98355CC}" dt="2022-08-12T19:21:51.687" v="371" actId="1076"/>
          <ac:spMkLst>
            <pc:docMk/>
            <pc:sldMk cId="2523119269" sldId="11685"/>
            <ac:spMk id="32" creationId="{A087E7E0-85FF-4B19-9CBD-2068076DA3D0}"/>
          </ac:spMkLst>
        </pc:spChg>
        <pc:spChg chg="add del">
          <ac:chgData name="Kitpakorn Sorjamjit" userId="f345f13c-658b-4c26-9155-292fca74687a" providerId="ADAL" clId="{93D8E956-CF68-431C-A972-A072C98355CC}" dt="2022-08-12T19:07:25.225" v="300" actId="478"/>
          <ac:spMkLst>
            <pc:docMk/>
            <pc:sldMk cId="2523119269" sldId="11685"/>
            <ac:spMk id="33" creationId="{525BDDAA-3C57-B239-2129-88F4620F8D8B}"/>
          </ac:spMkLst>
        </pc:spChg>
        <pc:spChg chg="add mod ord">
          <ac:chgData name="Kitpakorn Sorjamjit" userId="f345f13c-658b-4c26-9155-292fca74687a" providerId="ADAL" clId="{93D8E956-CF68-431C-A972-A072C98355CC}" dt="2022-08-12T19:21:51.687" v="371" actId="1076"/>
          <ac:spMkLst>
            <pc:docMk/>
            <pc:sldMk cId="2523119269" sldId="11685"/>
            <ac:spMk id="34" creationId="{7E40763F-BEDA-6223-FA56-2FD859AF3A56}"/>
          </ac:spMkLst>
        </pc:spChg>
        <pc:spChg chg="add mod ord">
          <ac:chgData name="Kitpakorn Sorjamjit" userId="f345f13c-658b-4c26-9155-292fca74687a" providerId="ADAL" clId="{93D8E956-CF68-431C-A972-A072C98355CC}" dt="2022-08-12T19:21:51.687" v="371" actId="1076"/>
          <ac:spMkLst>
            <pc:docMk/>
            <pc:sldMk cId="2523119269" sldId="11685"/>
            <ac:spMk id="35" creationId="{EA86F8C8-416D-AE49-64F8-EED0F2B42962}"/>
          </ac:spMkLst>
        </pc:spChg>
        <pc:spChg chg="add mod ord">
          <ac:chgData name="Kitpakorn Sorjamjit" userId="f345f13c-658b-4c26-9155-292fca74687a" providerId="ADAL" clId="{93D8E956-CF68-431C-A972-A072C98355CC}" dt="2022-08-12T19:12:57.115" v="357" actId="1076"/>
          <ac:spMkLst>
            <pc:docMk/>
            <pc:sldMk cId="2523119269" sldId="11685"/>
            <ac:spMk id="36" creationId="{A775BC67-DB32-D479-0DF7-477010ECC96B}"/>
          </ac:spMkLst>
        </pc:spChg>
        <pc:spChg chg="add del mod">
          <ac:chgData name="Kitpakorn Sorjamjit" userId="f345f13c-658b-4c26-9155-292fca74687a" providerId="ADAL" clId="{93D8E956-CF68-431C-A972-A072C98355CC}" dt="2022-08-12T19:08:08.513" v="315"/>
          <ac:spMkLst>
            <pc:docMk/>
            <pc:sldMk cId="2523119269" sldId="11685"/>
            <ac:spMk id="37" creationId="{B9D91222-073B-AEE8-1BC8-282E3BF01E96}"/>
          </ac:spMkLst>
        </pc:spChg>
        <pc:spChg chg="add mod ord">
          <ac:chgData name="Kitpakorn Sorjamjit" userId="f345f13c-658b-4c26-9155-292fca74687a" providerId="ADAL" clId="{93D8E956-CF68-431C-A972-A072C98355CC}" dt="2022-08-12T19:12:57.115" v="357" actId="1076"/>
          <ac:spMkLst>
            <pc:docMk/>
            <pc:sldMk cId="2523119269" sldId="11685"/>
            <ac:spMk id="38" creationId="{4BD00DF9-58A7-5B44-A731-D227B966C4D6}"/>
          </ac:spMkLst>
        </pc:spChg>
        <pc:spChg chg="add del mod">
          <ac:chgData name="Kitpakorn Sorjamjit" userId="f345f13c-658b-4c26-9155-292fca74687a" providerId="ADAL" clId="{93D8E956-CF68-431C-A972-A072C98355CC}" dt="2022-08-12T19:32:35.478" v="544" actId="478"/>
          <ac:spMkLst>
            <pc:docMk/>
            <pc:sldMk cId="2523119269" sldId="11685"/>
            <ac:spMk id="39" creationId="{46BDF5EC-4521-BC90-991C-A80742C5894F}"/>
          </ac:spMkLst>
        </pc:spChg>
        <pc:spChg chg="add del mod ord">
          <ac:chgData name="Kitpakorn Sorjamjit" userId="f345f13c-658b-4c26-9155-292fca74687a" providerId="ADAL" clId="{93D8E956-CF68-431C-A972-A072C98355CC}" dt="2022-08-12T19:29:10.030" v="524" actId="478"/>
          <ac:spMkLst>
            <pc:docMk/>
            <pc:sldMk cId="2523119269" sldId="11685"/>
            <ac:spMk id="40" creationId="{00EA14A9-68A2-E5EC-22A5-5CBB24CC0253}"/>
          </ac:spMkLst>
        </pc:spChg>
        <pc:spChg chg="add del ord">
          <ac:chgData name="Kitpakorn Sorjamjit" userId="f345f13c-658b-4c26-9155-292fca74687a" providerId="ADAL" clId="{93D8E956-CF68-431C-A972-A072C98355CC}" dt="2022-08-12T19:30:07.375" v="530" actId="478"/>
          <ac:spMkLst>
            <pc:docMk/>
            <pc:sldMk cId="2523119269" sldId="11685"/>
            <ac:spMk id="41" creationId="{7F866939-D42B-E5E0-2181-1C21A497A070}"/>
          </ac:spMkLst>
        </pc:spChg>
        <pc:spChg chg="add del mod ord">
          <ac:chgData name="Kitpakorn Sorjamjit" userId="f345f13c-658b-4c26-9155-292fca74687a" providerId="ADAL" clId="{93D8E956-CF68-431C-A972-A072C98355CC}" dt="2022-08-12T19:32:43.538" v="550" actId="11529"/>
          <ac:spMkLst>
            <pc:docMk/>
            <pc:sldMk cId="2523119269" sldId="11685"/>
            <ac:spMk id="42" creationId="{C19AAEE9-97D3-8CAA-66A5-2F6BF04A7859}"/>
          </ac:spMkLst>
        </pc:spChg>
        <pc:spChg chg="add del mod ord">
          <ac:chgData name="Kitpakorn Sorjamjit" userId="f345f13c-658b-4c26-9155-292fca74687a" providerId="ADAL" clId="{93D8E956-CF68-431C-A972-A072C98355CC}" dt="2022-08-12T19:33:41.990" v="558" actId="11529"/>
          <ac:spMkLst>
            <pc:docMk/>
            <pc:sldMk cId="2523119269" sldId="11685"/>
            <ac:spMk id="43" creationId="{1FEC80FE-C4FF-8C14-F180-7265D8BD1670}"/>
          </ac:spMkLst>
        </pc:spChg>
        <pc:spChg chg="add mod ord">
          <ac:chgData name="Kitpakorn Sorjamjit" userId="f345f13c-658b-4c26-9155-292fca74687a" providerId="ADAL" clId="{93D8E956-CF68-431C-A972-A072C98355CC}" dt="2022-08-12T19:34:04.043" v="562" actId="1076"/>
          <ac:spMkLst>
            <pc:docMk/>
            <pc:sldMk cId="2523119269" sldId="11685"/>
            <ac:spMk id="44" creationId="{4C149C58-8968-9AC2-37CD-F24498999354}"/>
          </ac:spMkLst>
        </pc:spChg>
        <pc:graphicFrameChg chg="mod">
          <ac:chgData name="Kitpakorn Sorjamjit" userId="f345f13c-658b-4c26-9155-292fca74687a" providerId="ADAL" clId="{93D8E956-CF68-431C-A972-A072C98355CC}" dt="2022-08-12T19:17:30.382" v="368" actId="1076"/>
          <ac:graphicFrameMkLst>
            <pc:docMk/>
            <pc:sldMk cId="2523119269" sldId="11685"/>
            <ac:graphicFrameMk id="7" creationId="{E54445BF-9293-F606-3264-B37893775A80}"/>
          </ac:graphicFrameMkLst>
        </pc:graphicFrameChg>
        <pc:picChg chg="mod">
          <ac:chgData name="Kitpakorn Sorjamjit" userId="f345f13c-658b-4c26-9155-292fca74687a" providerId="ADAL" clId="{93D8E956-CF68-431C-A972-A072C98355CC}" dt="2022-08-12T19:17:16.189" v="366" actId="1076"/>
          <ac:picMkLst>
            <pc:docMk/>
            <pc:sldMk cId="2523119269" sldId="11685"/>
            <ac:picMk id="1026" creationId="{D5E0E8AD-F7FF-7C8A-CEB7-65BBDD4A06B7}"/>
          </ac:picMkLst>
        </pc:picChg>
        <pc:picChg chg="mod">
          <ac:chgData name="Kitpakorn Sorjamjit" userId="f345f13c-658b-4c26-9155-292fca74687a" providerId="ADAL" clId="{93D8E956-CF68-431C-A972-A072C98355CC}" dt="2022-08-12T19:17:16.189" v="366" actId="1076"/>
          <ac:picMkLst>
            <pc:docMk/>
            <pc:sldMk cId="2523119269" sldId="11685"/>
            <ac:picMk id="1028" creationId="{67243032-C235-3876-9712-FDA70CEEA277}"/>
          </ac:picMkLst>
        </pc:picChg>
        <pc:picChg chg="mod">
          <ac:chgData name="Kitpakorn Sorjamjit" userId="f345f13c-658b-4c26-9155-292fca74687a" providerId="ADAL" clId="{93D8E956-CF68-431C-A972-A072C98355CC}" dt="2022-08-12T19:17:16.189" v="366" actId="1076"/>
          <ac:picMkLst>
            <pc:docMk/>
            <pc:sldMk cId="2523119269" sldId="11685"/>
            <ac:picMk id="1030" creationId="{B1942A8F-C848-14CB-17F4-A21806185F49}"/>
          </ac:picMkLst>
        </pc:picChg>
        <pc:picChg chg="mod">
          <ac:chgData name="Kitpakorn Sorjamjit" userId="f345f13c-658b-4c26-9155-292fca74687a" providerId="ADAL" clId="{93D8E956-CF68-431C-A972-A072C98355CC}" dt="2022-08-12T19:17:16.189" v="366" actId="1076"/>
          <ac:picMkLst>
            <pc:docMk/>
            <pc:sldMk cId="2523119269" sldId="11685"/>
            <ac:picMk id="1032" creationId="{1465B05A-F4D0-7051-2E7E-E37007B1BCF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2564</c:v>
                </c:pt>
                <c:pt idx="1">
                  <c:v>2565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2.87</c:v>
                </c:pt>
                <c:pt idx="1">
                  <c:v>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4E-4E87-AF1D-D63ED20ED6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00465423"/>
        <c:axId val="900483727"/>
      </c:barChart>
      <c:catAx>
        <c:axId val="9004654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900483727"/>
        <c:crosses val="autoZero"/>
        <c:auto val="1"/>
        <c:lblAlgn val="ctr"/>
        <c:lblOffset val="100"/>
        <c:noMultiLvlLbl val="0"/>
      </c:catAx>
      <c:valAx>
        <c:axId val="900483727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00465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7576C-FEEE-4A68-AE9F-01D492AE8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D040-15B6-420E-86FF-E8A2B71912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2924" y="0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2235-D482-4465-985E-2F4B6E8A839C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C416-B655-4BF2-A3FB-76541D3871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119209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E986-DBB2-4756-83BA-D0E43DC4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2924" y="9119209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459E-68C4-4E42-9CCA-ABAC35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5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20C3-4339-4174-BC8C-2351EBCAC6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88C1C-9E0C-491A-BAC5-B94D0FB7A90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687597E-C079-4AF7-84E2-ADE384EC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C8ED4-6E89-42EC-8F8E-062A182D7D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62BF-E5DD-4793-A4DC-C372287709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11E209-3454-4577-A831-4CB87039F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AFFC-8ACE-40E5-974D-D9A4E91F2AB0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75CABF-C5F6-4957-9691-76D89BF18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D7FE6D5-315A-453A-9418-DC250262885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9723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7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DEE9D87-F212-47CA-8A8C-D26D16E2C9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B8A2F-B113-423E-8438-04609576867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8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4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21F38CA-67C4-420E-B1DB-2FFE640E54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675" y="3972992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C041C2E-0254-4B0E-BE6B-368CA2FFA5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2093" y="3932405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03A268-0036-4EC7-BD42-5B7A8BB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3F4FB-FADE-4AAC-B262-CC5658D50697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2040-4E68-421D-81D0-056AA853BDC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C4E683-BCAC-4E6A-8CD7-08C78691BA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212A3-CD67-4F47-9BF8-00481ED07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55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A390AB-D434-4876-A675-E9E76C71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2598B-7B4C-41DA-9AEB-82AD1CF09311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A609-647D-43AC-B225-B8BDE2A6032B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A02211-CAC8-4455-9B56-58DE29266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157D8-82E9-4CF6-A141-9A8E5ABA4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8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3D74-D91B-450B-AA7B-6314B0D71EB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5F4D02-83B3-4CF1-8C10-512AEE43E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0903B-D42D-4D22-A958-C1CD2AD939E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F5F562-BA8F-4BB6-8EE1-7951C77A0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789B025-431E-4355-96D3-D756EF5624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41"/>
          <a:stretch/>
        </p:blipFill>
        <p:spPr bwMode="auto">
          <a:xfrm>
            <a:off x="1100728" y="6369066"/>
            <a:ext cx="393871" cy="41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A895CE-A9FB-4966-82DA-01E7612EC90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BEC1A39-CF9E-41E5-A57F-8F4937DDCB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4C7529-8968-4499-B2AF-83ED93E743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7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E7DC81F-4ED3-4B9D-A0CB-B2EB876FB8D3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0661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pos="234">
          <p15:clr>
            <a:srgbClr val="F26B43"/>
          </p15:clr>
        </p15:guide>
        <p15:guide id="6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4C149C58-8968-9AC2-37CD-F24498999354}"/>
              </a:ext>
            </a:extLst>
          </p:cNvPr>
          <p:cNvSpPr/>
          <p:nvPr/>
        </p:nvSpPr>
        <p:spPr>
          <a:xfrm>
            <a:off x="272535" y="1862602"/>
            <a:ext cx="1960779" cy="71115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BD00DF9-58A7-5B44-A731-D227B966C4D6}"/>
              </a:ext>
            </a:extLst>
          </p:cNvPr>
          <p:cNvSpPr/>
          <p:nvPr/>
        </p:nvSpPr>
        <p:spPr>
          <a:xfrm>
            <a:off x="7231446" y="5764597"/>
            <a:ext cx="4419555" cy="64633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775BC67-DB32-D479-0DF7-477010ECC96B}"/>
              </a:ext>
            </a:extLst>
          </p:cNvPr>
          <p:cNvSpPr/>
          <p:nvPr/>
        </p:nvSpPr>
        <p:spPr>
          <a:xfrm>
            <a:off x="7250253" y="4910159"/>
            <a:ext cx="4400748" cy="64633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86F8C8-416D-AE49-64F8-EED0F2B42962}"/>
              </a:ext>
            </a:extLst>
          </p:cNvPr>
          <p:cNvSpPr/>
          <p:nvPr/>
        </p:nvSpPr>
        <p:spPr>
          <a:xfrm>
            <a:off x="1097681" y="5794590"/>
            <a:ext cx="5124232" cy="64633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E40763F-BEDA-6223-FA56-2FD859AF3A56}"/>
              </a:ext>
            </a:extLst>
          </p:cNvPr>
          <p:cNvSpPr/>
          <p:nvPr/>
        </p:nvSpPr>
        <p:spPr>
          <a:xfrm>
            <a:off x="1148384" y="4829591"/>
            <a:ext cx="5073529" cy="8457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F580DD-97D6-D0A2-BFC3-B2BB7B070926}"/>
              </a:ext>
            </a:extLst>
          </p:cNvPr>
          <p:cNvSpPr/>
          <p:nvPr/>
        </p:nvSpPr>
        <p:spPr>
          <a:xfrm>
            <a:off x="8035296" y="3537447"/>
            <a:ext cx="3615705" cy="29333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C66EEA-DDC4-9E86-587A-7713EA933397}"/>
              </a:ext>
            </a:extLst>
          </p:cNvPr>
          <p:cNvSpPr/>
          <p:nvPr/>
        </p:nvSpPr>
        <p:spPr>
          <a:xfrm>
            <a:off x="8026989" y="2899012"/>
            <a:ext cx="3615705" cy="29333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59A69B-8C93-59DE-033A-E0E28017ABD7}"/>
              </a:ext>
            </a:extLst>
          </p:cNvPr>
          <p:cNvSpPr/>
          <p:nvPr/>
        </p:nvSpPr>
        <p:spPr>
          <a:xfrm>
            <a:off x="8023523" y="1725251"/>
            <a:ext cx="3615705" cy="29333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8BEF43-2655-F57B-7652-463FCF282280}"/>
              </a:ext>
            </a:extLst>
          </p:cNvPr>
          <p:cNvSpPr/>
          <p:nvPr/>
        </p:nvSpPr>
        <p:spPr>
          <a:xfrm>
            <a:off x="8012485" y="2294558"/>
            <a:ext cx="3615705" cy="29333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5799E-FCBA-4D06-1F7B-E84825E7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ฮ่องกงมีผู้ใช้งาน</a:t>
            </a:r>
            <a: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5G</a:t>
            </a:r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ร้อยละ </a:t>
            </a:r>
            <a: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43.84</a:t>
            </a:r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ในปี พ</a:t>
            </a:r>
            <a: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</a:t>
            </a:r>
            <a: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2565 </a:t>
            </a:r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โดยมีผู้ให้บริการโทรคมนาคมรายใหญ่</a:t>
            </a:r>
            <a: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4</a:t>
            </a:r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ราย นอกจากนี้ยังได้รับการสนับสนุนและการผลักดันที่ดีจากรัฐบาล อาทิ อุดหนุนร้อยละ</a:t>
            </a:r>
            <a: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50</a:t>
            </a:r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ของค่าใช้จ่ายในโครงการที่ใช้เทคโนโลยี</a:t>
            </a:r>
            <a: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5G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0BBAB-7967-EED7-4E83-16075C00D89C}"/>
              </a:ext>
            </a:extLst>
          </p:cNvPr>
          <p:cNvSpPr txBox="1"/>
          <p:nvPr/>
        </p:nvSpPr>
        <p:spPr>
          <a:xfrm>
            <a:off x="7371347" y="1162208"/>
            <a:ext cx="335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b="1" u="sng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ผู้ให้บริการโทรคมนาคมรายใหญ่ในฮ่องกง</a:t>
            </a: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8885D-B1CD-E457-61B4-001F9245A164}"/>
              </a:ext>
            </a:extLst>
          </p:cNvPr>
          <p:cNvSpPr txBox="1"/>
          <p:nvPr/>
        </p:nvSpPr>
        <p:spPr>
          <a:xfrm>
            <a:off x="1866350" y="1184320"/>
            <a:ext cx="240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ภาพรวม</a:t>
            </a:r>
            <a:r>
              <a:rPr lang="th-TH" b="1" u="sng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</a:t>
            </a:r>
            <a:r>
              <a:rPr kumimoji="0" lang="th-TH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5G </a:t>
            </a:r>
            <a:r>
              <a:rPr kumimoji="0" lang="th-TH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ในฮ่องกง</a:t>
            </a: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54445BF-9293-F606-3264-B37893775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962663"/>
              </p:ext>
            </p:extLst>
          </p:nvPr>
        </p:nvGraphicFramePr>
        <p:xfrm>
          <a:off x="2233314" y="1687801"/>
          <a:ext cx="3359254" cy="2588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F9181D2-320B-5413-7233-BAFEA71DD1FA}"/>
              </a:ext>
            </a:extLst>
          </p:cNvPr>
          <p:cNvSpPr txBox="1"/>
          <p:nvPr/>
        </p:nvSpPr>
        <p:spPr>
          <a:xfrm>
            <a:off x="2666382" y="1851067"/>
            <a:ext cx="123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หน่วย</a:t>
            </a:r>
            <a:r>
              <a:rPr kumimoji="0" lang="en-US" sz="18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: </a:t>
            </a:r>
            <a:r>
              <a:rPr lang="th-TH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ล้านคน</a:t>
            </a:r>
            <a:endParaRPr kumimoji="0" lang="en-US" sz="18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CEBD6-F106-1010-C494-B598FBC3DD40}"/>
              </a:ext>
            </a:extLst>
          </p:cNvPr>
          <p:cNvSpPr/>
          <p:nvPr/>
        </p:nvSpPr>
        <p:spPr>
          <a:xfrm>
            <a:off x="272535" y="2861012"/>
            <a:ext cx="1960779" cy="1231165"/>
          </a:xfrm>
          <a:prstGeom prst="rect">
            <a:avLst/>
          </a:prstGeom>
          <a:noFill/>
          <a:ln>
            <a:solidFill>
              <a:srgbClr val="0F349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thai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</a:t>
            </a:r>
            <a:r>
              <a:rPr lang="th-TH" sz="1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เริ่มบริการในฮ่องกงในเดือนเมษายน พ</a:t>
            </a:r>
            <a:r>
              <a:rPr lang="en-US" sz="1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1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</a:t>
            </a:r>
            <a:r>
              <a:rPr lang="en-US" sz="1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1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2563 </a:t>
            </a:r>
            <a:r>
              <a:rPr lang="th-TH" sz="1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โดยสัดส่วนประชากรที่มีการใช้ </a:t>
            </a:r>
            <a:r>
              <a:rPr lang="en-US" sz="1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</a:t>
            </a:r>
            <a:r>
              <a:rPr lang="th-TH" sz="1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คิดเป็นร้อยละ </a:t>
            </a:r>
            <a:r>
              <a:rPr lang="en-US" sz="1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48.84</a:t>
            </a:r>
            <a:r>
              <a:rPr lang="th-TH" sz="1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ของประชากรฮ่องกงทั้งหมดในปี พ</a:t>
            </a:r>
            <a:r>
              <a:rPr lang="en-US" sz="1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1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</a:t>
            </a:r>
            <a:r>
              <a:rPr lang="en-US" sz="16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2565</a:t>
            </a: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E1A974-5C48-1AD7-6BAA-83AC2088E816}"/>
              </a:ext>
            </a:extLst>
          </p:cNvPr>
          <p:cNvSpPr txBox="1"/>
          <p:nvPr/>
        </p:nvSpPr>
        <p:spPr>
          <a:xfrm>
            <a:off x="8167039" y="1687251"/>
            <a:ext cx="347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China Mobile Hong Kong Company Limited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D489C-68C0-D017-3335-5360E749BFDB}"/>
              </a:ext>
            </a:extLst>
          </p:cNvPr>
          <p:cNvSpPr txBox="1"/>
          <p:nvPr/>
        </p:nvSpPr>
        <p:spPr>
          <a:xfrm>
            <a:off x="8012485" y="2239738"/>
            <a:ext cx="361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Hong Kong Telecommunications (HKT) Limited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AE2AFE-D523-ECC6-223A-47CF55C8B452}"/>
              </a:ext>
            </a:extLst>
          </p:cNvPr>
          <p:cNvSpPr txBox="1"/>
          <p:nvPr/>
        </p:nvSpPr>
        <p:spPr>
          <a:xfrm>
            <a:off x="8342671" y="2861012"/>
            <a:ext cx="314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Hutchison Telephone Company Limited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A7E9C5-E730-F7E8-A948-EC62A97C5ED7}"/>
              </a:ext>
            </a:extLst>
          </p:cNvPr>
          <p:cNvSpPr txBox="1"/>
          <p:nvPr/>
        </p:nvSpPr>
        <p:spPr>
          <a:xfrm>
            <a:off x="8247889" y="3482286"/>
            <a:ext cx="333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Smartone</a:t>
            </a:r>
            <a:r>
              <a:rPr kumimoji="0" lang="en-US" sz="1800" b="1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Mobile Communications Limited </a:t>
            </a:r>
          </a:p>
        </p:txBody>
      </p:sp>
      <p:pic>
        <p:nvPicPr>
          <p:cNvPr id="1026" name="Picture 2" descr="China Mobile Hong Kong Company Limited | ContactCenterWorld.com">
            <a:extLst>
              <a:ext uri="{FF2B5EF4-FFF2-40B4-BE49-F238E27FC236}">
                <a16:creationId xmlns:a16="http://schemas.microsoft.com/office/drawing/2014/main" id="{D5E0E8AD-F7FF-7C8A-CEB7-65BBDD4A0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360" y="1687251"/>
            <a:ext cx="1070095" cy="32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ng Kong Telecom - Wikipedia">
            <a:extLst>
              <a:ext uri="{FF2B5EF4-FFF2-40B4-BE49-F238E27FC236}">
                <a16:creationId xmlns:a16="http://schemas.microsoft.com/office/drawing/2014/main" id="{67243032-C235-3876-9712-FDA70CEE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10" y="2290971"/>
            <a:ext cx="737761" cy="27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1942A8F-C848-14CB-17F4-A21806185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192" y="2802109"/>
            <a:ext cx="1735004" cy="43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Leading 5G Broadband &amp; Telecommunication Service Provider - SmarTone">
            <a:extLst>
              <a:ext uri="{FF2B5EF4-FFF2-40B4-BE49-F238E27FC236}">
                <a16:creationId xmlns:a16="http://schemas.microsoft.com/office/drawing/2014/main" id="{1465B05A-F4D0-7051-2E7E-E37007B1B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20" y="3285212"/>
            <a:ext cx="822545" cy="8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0CDF60-5E5B-AB2A-6844-C5163520AF7C}"/>
              </a:ext>
            </a:extLst>
          </p:cNvPr>
          <p:cNvSpPr txBox="1"/>
          <p:nvPr/>
        </p:nvSpPr>
        <p:spPr>
          <a:xfrm>
            <a:off x="4541449" y="4299212"/>
            <a:ext cx="310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ตัวอย่างการสนับสนุน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5G</a:t>
            </a:r>
            <a:r>
              <a:rPr kumimoji="0" lang="th-TH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ของรัฐบาลฮ่องกง</a:t>
            </a: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075A8F19-746B-3672-C8B7-80FFB2C2BC65}"/>
              </a:ext>
            </a:extLst>
          </p:cNvPr>
          <p:cNvSpPr/>
          <p:nvPr/>
        </p:nvSpPr>
        <p:spPr>
          <a:xfrm>
            <a:off x="601744" y="5048234"/>
            <a:ext cx="407731" cy="351492"/>
          </a:xfrm>
          <a:prstGeom prst="hexagon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1C4FFEEE-245D-91E3-C260-49A0478685FA}"/>
              </a:ext>
            </a:extLst>
          </p:cNvPr>
          <p:cNvSpPr/>
          <p:nvPr/>
        </p:nvSpPr>
        <p:spPr>
          <a:xfrm>
            <a:off x="6734223" y="5054439"/>
            <a:ext cx="407731" cy="351492"/>
          </a:xfrm>
          <a:prstGeom prst="hexagon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9DDB057E-C72B-7045-8C68-189BF5225DCB}"/>
              </a:ext>
            </a:extLst>
          </p:cNvPr>
          <p:cNvSpPr/>
          <p:nvPr/>
        </p:nvSpPr>
        <p:spPr>
          <a:xfrm>
            <a:off x="601744" y="5912015"/>
            <a:ext cx="407731" cy="351492"/>
          </a:xfrm>
          <a:prstGeom prst="hexagon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301DDA7B-C7FB-F64F-E639-CFDEF5D66725}"/>
              </a:ext>
            </a:extLst>
          </p:cNvPr>
          <p:cNvSpPr/>
          <p:nvPr/>
        </p:nvSpPr>
        <p:spPr>
          <a:xfrm>
            <a:off x="6722923" y="5918220"/>
            <a:ext cx="407731" cy="351492"/>
          </a:xfrm>
          <a:prstGeom prst="hexagon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EE1256-A80A-1D15-CD28-912E77CF1386}"/>
              </a:ext>
            </a:extLst>
          </p:cNvPr>
          <p:cNvSpPr txBox="1"/>
          <p:nvPr/>
        </p:nvSpPr>
        <p:spPr>
          <a:xfrm>
            <a:off x="7278724" y="5770801"/>
            <a:ext cx="447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ก่อตั้ง </a:t>
            </a:r>
            <a:r>
              <a:rPr kumimoji="0" lang="en-US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5G Future Hall</a:t>
            </a:r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ซึ่งเป็นศูนย์บริการ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R&amp;D </a:t>
            </a:r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แก่ภาคธุรกิจ</a:t>
            </a:r>
            <a:b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ในการพัฒนา 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</a:t>
            </a:r>
            <a:r>
              <a:rPr lang="th-TH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และนวัตกรรมที่เกี่ยวข้องโดยเฉพาะ</a:t>
            </a:r>
            <a:endParaRPr kumimoji="0" lang="en-US" sz="180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DE38E-6FA2-108F-A55F-99B17F8F3307}"/>
              </a:ext>
            </a:extLst>
          </p:cNvPr>
          <p:cNvSpPr txBox="1"/>
          <p:nvPr/>
        </p:nvSpPr>
        <p:spPr>
          <a:xfrm>
            <a:off x="7250253" y="4907019"/>
            <a:ext cx="444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โครงการเงินอุดหนุนเพื่อขยายฐานไฟเบอร์เครือข่ายไปยังพื้นที่ห่างไกล</a:t>
            </a:r>
            <a:r>
              <a:rPr kumimoji="0" lang="en-US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(</a:t>
            </a:r>
            <a:r>
              <a:rPr kumimoji="0" lang="th-TH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ครอบคลุม</a:t>
            </a:r>
            <a:r>
              <a:rPr kumimoji="0" lang="en-US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 </a:t>
            </a:r>
            <a:r>
              <a:rPr kumimoji="0" lang="th-TH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235 หมู่บ้าน</a:t>
            </a:r>
            <a:r>
              <a:rPr kumimoji="0" lang="en-US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)</a:t>
            </a:r>
            <a:endParaRPr kumimoji="0" lang="th-TH" sz="180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D21593-6AA1-F729-5E34-E475ED953150}"/>
              </a:ext>
            </a:extLst>
          </p:cNvPr>
          <p:cNvSpPr txBox="1"/>
          <p:nvPr/>
        </p:nvSpPr>
        <p:spPr>
          <a:xfrm>
            <a:off x="1135260" y="4811631"/>
            <a:ext cx="5156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จัดสรรเงินจำนวน 60 ล้านดอลลาร์ฮ่องกงภายใต้กองทุน </a:t>
            </a:r>
            <a:r>
              <a:rPr kumimoji="0" lang="en-US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Anti-Epidemic Fund </a:t>
            </a:r>
            <a:r>
              <a:rPr kumimoji="0" lang="th-TH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เพื่อสนับสนุนภาครัฐและเอกชนในการนำเทคโนโลยี 5</a:t>
            </a:r>
            <a:r>
              <a:rPr kumimoji="0" lang="en-US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G </a:t>
            </a:r>
            <a:r>
              <a:rPr kumimoji="0" lang="th-TH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มาใช้ในช่วงเริ่มต้นระหว่างความไม่แน่นอนทางเศรษฐกิจและการแพร่ระบาดของโควิด</a:t>
            </a:r>
            <a:r>
              <a:rPr lang="en-US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-19</a:t>
            </a:r>
            <a:endParaRPr kumimoji="0" lang="en-US" sz="180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87E7E0-85FF-4B19-9CBD-2068076DA3D0}"/>
              </a:ext>
            </a:extLst>
          </p:cNvPr>
          <p:cNvSpPr txBox="1"/>
          <p:nvPr/>
        </p:nvSpPr>
        <p:spPr>
          <a:xfrm>
            <a:off x="1148384" y="5764596"/>
            <a:ext cx="512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อุดหนุน 50% ของค่าใช้จ่ายสำหรับโครงการที่ใช้เทคโนโลยี 5</a:t>
            </a:r>
            <a:r>
              <a:rPr kumimoji="0" lang="en-US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G </a:t>
            </a:r>
            <a:r>
              <a:rPr kumimoji="0" lang="th-TH" sz="18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โดยไม่เกินวงเงิน 500,000 ดอลลาร์ฮ่องกง สำหรับแต่ละโครงการ</a:t>
            </a:r>
            <a:endParaRPr kumimoji="0" lang="en-US" sz="180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BDF5EC-4521-BC90-991C-A80742C5894F}"/>
              </a:ext>
            </a:extLst>
          </p:cNvPr>
          <p:cNvSpPr txBox="1"/>
          <p:nvPr/>
        </p:nvSpPr>
        <p:spPr>
          <a:xfrm>
            <a:off x="272535" y="1729425"/>
            <a:ext cx="1960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43.84%</a:t>
            </a:r>
            <a:endParaRPr kumimoji="0" lang="th-TH" sz="540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2311926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73899</TotalTime>
  <Words>242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TH SarabunPSK</vt:lpstr>
      <vt:lpstr>TIME Consult Theme Color V2</vt:lpstr>
      <vt:lpstr>ฮ่องกงมีผู้ใช้งาน 5G ร้อยละ 43.84 ในปี พ.ศ. 2565 โดยมีผู้ให้บริการโทรคมนาคมรายใหญ่ 4 ราย นอกจากนี้ยังได้รับการสนับสนุนและการผลักดันที่ดีจากรัฐบาล อาทิ อุดหนุนร้อยละ 50 ของค่าใช้จ่ายในโครงการที่ใช้เทคโนโลยี 5G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Kitpakorn Sorjamjit</cp:lastModifiedBy>
  <cp:revision>3078</cp:revision>
  <cp:lastPrinted>2021-01-24T19:22:16Z</cp:lastPrinted>
  <dcterms:created xsi:type="dcterms:W3CDTF">2018-07-05T07:06:36Z</dcterms:created>
  <dcterms:modified xsi:type="dcterms:W3CDTF">2022-08-14T10:16:48Z</dcterms:modified>
</cp:coreProperties>
</file>