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27100"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492"/>
    <a:srgbClr val="FFFFFF"/>
    <a:srgbClr val="ED7318"/>
    <a:srgbClr val="E6E6E6"/>
    <a:srgbClr val="638BF0"/>
    <a:srgbClr val="228DDD"/>
    <a:srgbClr val="08236A"/>
    <a:srgbClr val="00B0F0"/>
    <a:srgbClr val="CBD8F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82942-6E74-4185-9364-057E5BAF4D00}" v="69" dt="2022-09-27T06:05:50.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p:scale>
          <a:sx n="25" d="100"/>
          <a:sy n="25" d="100"/>
        </p:scale>
        <p:origin x="2240" y="704"/>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chat Chugamnerd" userId="3ef829ed-7287-420f-a54e-de7a2d27e4d0" providerId="ADAL" clId="{15082942-6E74-4185-9364-057E5BAF4D00}"/>
    <pc:docChg chg="undo redo custSel delSld modSld">
      <pc:chgData name="Atichat Chugamnerd" userId="3ef829ed-7287-420f-a54e-de7a2d27e4d0" providerId="ADAL" clId="{15082942-6E74-4185-9364-057E5BAF4D00}" dt="2022-09-27T06:07:15.345" v="823" actId="478"/>
      <pc:docMkLst>
        <pc:docMk/>
      </pc:docMkLst>
      <pc:sldChg chg="del">
        <pc:chgData name="Atichat Chugamnerd" userId="3ef829ed-7287-420f-a54e-de7a2d27e4d0" providerId="ADAL" clId="{15082942-6E74-4185-9364-057E5BAF4D00}" dt="2022-09-27T06:06:52.134" v="822" actId="47"/>
        <pc:sldMkLst>
          <pc:docMk/>
          <pc:sldMk cId="786659135" sldId="261"/>
        </pc:sldMkLst>
      </pc:sldChg>
      <pc:sldChg chg="modSp del mod">
        <pc:chgData name="Atichat Chugamnerd" userId="3ef829ed-7287-420f-a54e-de7a2d27e4d0" providerId="ADAL" clId="{15082942-6E74-4185-9364-057E5BAF4D00}" dt="2022-09-27T06:06:49.617" v="821" actId="47"/>
        <pc:sldMkLst>
          <pc:docMk/>
          <pc:sldMk cId="2055233514" sldId="11684"/>
        </pc:sldMkLst>
        <pc:picChg chg="mod">
          <ac:chgData name="Atichat Chugamnerd" userId="3ef829ed-7287-420f-a54e-de7a2d27e4d0" providerId="ADAL" clId="{15082942-6E74-4185-9364-057E5BAF4D00}" dt="2022-09-27T05:45:11.810" v="265" actId="1076"/>
          <ac:picMkLst>
            <pc:docMk/>
            <pc:sldMk cId="2055233514" sldId="11684"/>
            <ac:picMk id="3" creationId="{92BC7683-DEB0-4296-977A-B4BBD0F8D058}"/>
          </ac:picMkLst>
        </pc:picChg>
        <pc:picChg chg="mod">
          <ac:chgData name="Atichat Chugamnerd" userId="3ef829ed-7287-420f-a54e-de7a2d27e4d0" providerId="ADAL" clId="{15082942-6E74-4185-9364-057E5BAF4D00}" dt="2022-09-27T05:45:17.078" v="267" actId="1076"/>
          <ac:picMkLst>
            <pc:docMk/>
            <pc:sldMk cId="2055233514" sldId="11684"/>
            <ac:picMk id="4" creationId="{B3879FA3-32D7-4F6D-9863-4D705EE60B72}"/>
          </ac:picMkLst>
        </pc:picChg>
        <pc:picChg chg="mod">
          <ac:chgData name="Atichat Chugamnerd" userId="3ef829ed-7287-420f-a54e-de7a2d27e4d0" providerId="ADAL" clId="{15082942-6E74-4185-9364-057E5BAF4D00}" dt="2022-09-27T05:51:16.734" v="402" actId="1076"/>
          <ac:picMkLst>
            <pc:docMk/>
            <pc:sldMk cId="2055233514" sldId="11684"/>
            <ac:picMk id="20" creationId="{3E739871-4112-E6D3-4981-444BA32F810E}"/>
          </ac:picMkLst>
        </pc:picChg>
        <pc:picChg chg="mod">
          <ac:chgData name="Atichat Chugamnerd" userId="3ef829ed-7287-420f-a54e-de7a2d27e4d0" providerId="ADAL" clId="{15082942-6E74-4185-9364-057E5BAF4D00}" dt="2022-09-27T05:39:14.819" v="177" actId="1076"/>
          <ac:picMkLst>
            <pc:docMk/>
            <pc:sldMk cId="2055233514" sldId="11684"/>
            <ac:picMk id="23" creationId="{D49A66B6-98A8-D958-7CA2-0C74CB5C4CD6}"/>
          </ac:picMkLst>
        </pc:picChg>
        <pc:picChg chg="mod">
          <ac:chgData name="Atichat Chugamnerd" userId="3ef829ed-7287-420f-a54e-de7a2d27e4d0" providerId="ADAL" clId="{15082942-6E74-4185-9364-057E5BAF4D00}" dt="2022-09-27T05:51:24.013" v="403" actId="1076"/>
          <ac:picMkLst>
            <pc:docMk/>
            <pc:sldMk cId="2055233514" sldId="11684"/>
            <ac:picMk id="26" creationId="{59B70B3A-2C76-C9C3-8CCC-DC294F9BCDD9}"/>
          </ac:picMkLst>
        </pc:picChg>
      </pc:sldChg>
      <pc:sldChg chg="del">
        <pc:chgData name="Atichat Chugamnerd" userId="3ef829ed-7287-420f-a54e-de7a2d27e4d0" providerId="ADAL" clId="{15082942-6E74-4185-9364-057E5BAF4D00}" dt="2022-09-27T06:06:52.134" v="822" actId="47"/>
        <pc:sldMkLst>
          <pc:docMk/>
          <pc:sldMk cId="4293305349" sldId="12190"/>
        </pc:sldMkLst>
      </pc:sldChg>
      <pc:sldChg chg="del">
        <pc:chgData name="Atichat Chugamnerd" userId="3ef829ed-7287-420f-a54e-de7a2d27e4d0" providerId="ADAL" clId="{15082942-6E74-4185-9364-057E5BAF4D00}" dt="2022-09-27T06:06:52.134" v="822" actId="47"/>
        <pc:sldMkLst>
          <pc:docMk/>
          <pc:sldMk cId="2169478716" sldId="27098"/>
        </pc:sldMkLst>
      </pc:sldChg>
      <pc:sldChg chg="del">
        <pc:chgData name="Atichat Chugamnerd" userId="3ef829ed-7287-420f-a54e-de7a2d27e4d0" providerId="ADAL" clId="{15082942-6E74-4185-9364-057E5BAF4D00}" dt="2022-09-27T06:06:52.134" v="822" actId="47"/>
        <pc:sldMkLst>
          <pc:docMk/>
          <pc:sldMk cId="304058866" sldId="27099"/>
        </pc:sldMkLst>
      </pc:sldChg>
      <pc:sldChg chg="addSp delSp modSp mod">
        <pc:chgData name="Atichat Chugamnerd" userId="3ef829ed-7287-420f-a54e-de7a2d27e4d0" providerId="ADAL" clId="{15082942-6E74-4185-9364-057E5BAF4D00}" dt="2022-09-27T06:07:15.345" v="823" actId="478"/>
        <pc:sldMkLst>
          <pc:docMk/>
          <pc:sldMk cId="4058756147" sldId="27100"/>
        </pc:sldMkLst>
        <pc:spChg chg="mod">
          <ac:chgData name="Atichat Chugamnerd" userId="3ef829ed-7287-420f-a54e-de7a2d27e4d0" providerId="ADAL" clId="{15082942-6E74-4185-9364-057E5BAF4D00}" dt="2022-09-27T06:06:37.729" v="818" actId="20577"/>
          <ac:spMkLst>
            <pc:docMk/>
            <pc:sldMk cId="4058756147" sldId="27100"/>
            <ac:spMk id="5" creationId="{199D0BA6-3ADC-E814-7C38-618E01488187}"/>
          </ac:spMkLst>
        </pc:spChg>
        <pc:spChg chg="mod">
          <ac:chgData name="Atichat Chugamnerd" userId="3ef829ed-7287-420f-a54e-de7a2d27e4d0" providerId="ADAL" clId="{15082942-6E74-4185-9364-057E5BAF4D00}" dt="2022-09-27T05:26:58.005" v="1"/>
          <ac:spMkLst>
            <pc:docMk/>
            <pc:sldMk cId="4058756147" sldId="27100"/>
            <ac:spMk id="6" creationId="{1C2C99C9-6ACA-0431-518E-35C1E6D6A413}"/>
          </ac:spMkLst>
        </pc:spChg>
        <pc:spChg chg="add del mod">
          <ac:chgData name="Atichat Chugamnerd" userId="3ef829ed-7287-420f-a54e-de7a2d27e4d0" providerId="ADAL" clId="{15082942-6E74-4185-9364-057E5BAF4D00}" dt="2022-09-27T06:06:39.993" v="820" actId="478"/>
          <ac:spMkLst>
            <pc:docMk/>
            <pc:sldMk cId="4058756147" sldId="27100"/>
            <ac:spMk id="7" creationId="{B78262E4-F7A5-682F-3472-C18D36383083}"/>
          </ac:spMkLst>
        </pc:spChg>
        <pc:spChg chg="add del mod">
          <ac:chgData name="Atichat Chugamnerd" userId="3ef829ed-7287-420f-a54e-de7a2d27e4d0" providerId="ADAL" clId="{15082942-6E74-4185-9364-057E5BAF4D00}" dt="2022-09-27T05:52:18.647" v="414" actId="478"/>
          <ac:spMkLst>
            <pc:docMk/>
            <pc:sldMk cId="4058756147" sldId="27100"/>
            <ac:spMk id="8" creationId="{2FE6E00E-4E2D-C131-F7A7-061257312B62}"/>
          </ac:spMkLst>
        </pc:spChg>
        <pc:spChg chg="add mod">
          <ac:chgData name="Atichat Chugamnerd" userId="3ef829ed-7287-420f-a54e-de7a2d27e4d0" providerId="ADAL" clId="{15082942-6E74-4185-9364-057E5BAF4D00}" dt="2022-09-27T05:34:09.193" v="124" actId="20577"/>
          <ac:spMkLst>
            <pc:docMk/>
            <pc:sldMk cId="4058756147" sldId="27100"/>
            <ac:spMk id="9" creationId="{B0833E99-1720-A1E5-12C3-00F2663D45B6}"/>
          </ac:spMkLst>
        </pc:spChg>
        <pc:spChg chg="del">
          <ac:chgData name="Atichat Chugamnerd" userId="3ef829ed-7287-420f-a54e-de7a2d27e4d0" providerId="ADAL" clId="{15082942-6E74-4185-9364-057E5BAF4D00}" dt="2022-09-27T06:06:35.067" v="816" actId="478"/>
          <ac:spMkLst>
            <pc:docMk/>
            <pc:sldMk cId="4058756147" sldId="27100"/>
            <ac:spMk id="10" creationId="{DEC4AF9A-6824-4393-834B-DF98D0D76BC1}"/>
          </ac:spMkLst>
        </pc:spChg>
        <pc:spChg chg="add mod">
          <ac:chgData name="Atichat Chugamnerd" userId="3ef829ed-7287-420f-a54e-de7a2d27e4d0" providerId="ADAL" clId="{15082942-6E74-4185-9364-057E5BAF4D00}" dt="2022-09-27T05:34:06.693" v="123" actId="20577"/>
          <ac:spMkLst>
            <pc:docMk/>
            <pc:sldMk cId="4058756147" sldId="27100"/>
            <ac:spMk id="11" creationId="{0D8B79D7-0E0C-2FAC-1177-FEFA04C47C79}"/>
          </ac:spMkLst>
        </pc:spChg>
        <pc:spChg chg="mod">
          <ac:chgData name="Atichat Chugamnerd" userId="3ef829ed-7287-420f-a54e-de7a2d27e4d0" providerId="ADAL" clId="{15082942-6E74-4185-9364-057E5BAF4D00}" dt="2022-09-27T05:42:48.483" v="259"/>
          <ac:spMkLst>
            <pc:docMk/>
            <pc:sldMk cId="4058756147" sldId="27100"/>
            <ac:spMk id="12" creationId="{E0136DB7-1F4B-D669-F8D8-376C806742F0}"/>
          </ac:spMkLst>
        </pc:spChg>
        <pc:spChg chg="add mod">
          <ac:chgData name="Atichat Chugamnerd" userId="3ef829ed-7287-420f-a54e-de7a2d27e4d0" providerId="ADAL" clId="{15082942-6E74-4185-9364-057E5BAF4D00}" dt="2022-09-27T05:34:10.878" v="125" actId="20577"/>
          <ac:spMkLst>
            <pc:docMk/>
            <pc:sldMk cId="4058756147" sldId="27100"/>
            <ac:spMk id="13" creationId="{04A9E497-8640-56BB-AD27-298D2FEFC627}"/>
          </ac:spMkLst>
        </pc:spChg>
        <pc:spChg chg="del">
          <ac:chgData name="Atichat Chugamnerd" userId="3ef829ed-7287-420f-a54e-de7a2d27e4d0" providerId="ADAL" clId="{15082942-6E74-4185-9364-057E5BAF4D00}" dt="2022-09-27T06:06:33.106" v="815" actId="478"/>
          <ac:spMkLst>
            <pc:docMk/>
            <pc:sldMk cId="4058756147" sldId="27100"/>
            <ac:spMk id="15" creationId="{7D2C1444-55E7-46F4-B9C0-E9C921E211C7}"/>
          </ac:spMkLst>
        </pc:spChg>
        <pc:spChg chg="mod">
          <ac:chgData name="Atichat Chugamnerd" userId="3ef829ed-7287-420f-a54e-de7a2d27e4d0" providerId="ADAL" clId="{15082942-6E74-4185-9364-057E5BAF4D00}" dt="2022-09-27T05:40:37.935" v="213" actId="20577"/>
          <ac:spMkLst>
            <pc:docMk/>
            <pc:sldMk cId="4058756147" sldId="27100"/>
            <ac:spMk id="17" creationId="{70B22DD3-769D-3F76-9B82-F04264DC4BC6}"/>
          </ac:spMkLst>
        </pc:spChg>
        <pc:spChg chg="add mod">
          <ac:chgData name="Atichat Chugamnerd" userId="3ef829ed-7287-420f-a54e-de7a2d27e4d0" providerId="ADAL" clId="{15082942-6E74-4185-9364-057E5BAF4D00}" dt="2022-09-27T05:37:12.181" v="158" actId="5793"/>
          <ac:spMkLst>
            <pc:docMk/>
            <pc:sldMk cId="4058756147" sldId="27100"/>
            <ac:spMk id="18" creationId="{D08D01D3-1DD8-F708-3212-C3D8CE4B1E52}"/>
          </ac:spMkLst>
        </pc:spChg>
        <pc:spChg chg="add mod">
          <ac:chgData name="Atichat Chugamnerd" userId="3ef829ed-7287-420f-a54e-de7a2d27e4d0" providerId="ADAL" clId="{15082942-6E74-4185-9364-057E5BAF4D00}" dt="2022-09-27T05:37:04.755" v="156" actId="14100"/>
          <ac:spMkLst>
            <pc:docMk/>
            <pc:sldMk cId="4058756147" sldId="27100"/>
            <ac:spMk id="19" creationId="{5E9BF6D0-568B-CFE6-C9BD-5532AAFD4AE4}"/>
          </ac:spMkLst>
        </pc:spChg>
        <pc:spChg chg="add mod">
          <ac:chgData name="Atichat Chugamnerd" userId="3ef829ed-7287-420f-a54e-de7a2d27e4d0" providerId="ADAL" clId="{15082942-6E74-4185-9364-057E5BAF4D00}" dt="2022-09-27T05:37:16.686" v="160" actId="5793"/>
          <ac:spMkLst>
            <pc:docMk/>
            <pc:sldMk cId="4058756147" sldId="27100"/>
            <ac:spMk id="20" creationId="{AC5B1AA9-5254-C0BF-3D22-A929E4A6C14B}"/>
          </ac:spMkLst>
        </pc:spChg>
        <pc:spChg chg="del">
          <ac:chgData name="Atichat Chugamnerd" userId="3ef829ed-7287-420f-a54e-de7a2d27e4d0" providerId="ADAL" clId="{15082942-6E74-4185-9364-057E5BAF4D00}" dt="2022-09-27T06:06:37.068" v="817" actId="478"/>
          <ac:spMkLst>
            <pc:docMk/>
            <pc:sldMk cId="4058756147" sldId="27100"/>
            <ac:spMk id="28" creationId="{00591087-1CA6-4806-A29E-EFF3926F6B31}"/>
          </ac:spMkLst>
        </pc:spChg>
        <pc:spChg chg="del">
          <ac:chgData name="Atichat Chugamnerd" userId="3ef829ed-7287-420f-a54e-de7a2d27e4d0" providerId="ADAL" clId="{15082942-6E74-4185-9364-057E5BAF4D00}" dt="2022-09-27T06:06:35.067" v="816" actId="478"/>
          <ac:spMkLst>
            <pc:docMk/>
            <pc:sldMk cId="4058756147" sldId="27100"/>
            <ac:spMk id="31" creationId="{42FA0F7A-7B78-4243-9B6A-A4CEF8BE96B9}"/>
          </ac:spMkLst>
        </pc:spChg>
        <pc:spChg chg="add mod">
          <ac:chgData name="Atichat Chugamnerd" userId="3ef829ed-7287-420f-a54e-de7a2d27e4d0" providerId="ADAL" clId="{15082942-6E74-4185-9364-057E5BAF4D00}" dt="2022-09-27T05:30:26.714" v="63" actId="14100"/>
          <ac:spMkLst>
            <pc:docMk/>
            <pc:sldMk cId="4058756147" sldId="27100"/>
            <ac:spMk id="33" creationId="{167CC37C-631F-36E5-8DD2-C037EA0847E2}"/>
          </ac:spMkLst>
        </pc:spChg>
        <pc:spChg chg="add del mod">
          <ac:chgData name="Atichat Chugamnerd" userId="3ef829ed-7287-420f-a54e-de7a2d27e4d0" providerId="ADAL" clId="{15082942-6E74-4185-9364-057E5BAF4D00}" dt="2022-09-27T05:29:59.821" v="55" actId="478"/>
          <ac:spMkLst>
            <pc:docMk/>
            <pc:sldMk cId="4058756147" sldId="27100"/>
            <ac:spMk id="34" creationId="{80043C7E-7CC1-7140-7B91-3725D41DE856}"/>
          </ac:spMkLst>
        </pc:spChg>
        <pc:spChg chg="mod">
          <ac:chgData name="Atichat Chugamnerd" userId="3ef829ed-7287-420f-a54e-de7a2d27e4d0" providerId="ADAL" clId="{15082942-6E74-4185-9364-057E5BAF4D00}" dt="2022-09-27T05:30:45.444" v="70" actId="1076"/>
          <ac:spMkLst>
            <pc:docMk/>
            <pc:sldMk cId="4058756147" sldId="27100"/>
            <ac:spMk id="38" creationId="{A998C2F5-600D-140D-3A21-1B5AEC02AF08}"/>
          </ac:spMkLst>
        </pc:spChg>
        <pc:spChg chg="mod">
          <ac:chgData name="Atichat Chugamnerd" userId="3ef829ed-7287-420f-a54e-de7a2d27e4d0" providerId="ADAL" clId="{15082942-6E74-4185-9364-057E5BAF4D00}" dt="2022-09-27T05:31:02.486" v="74" actId="1076"/>
          <ac:spMkLst>
            <pc:docMk/>
            <pc:sldMk cId="4058756147" sldId="27100"/>
            <ac:spMk id="43" creationId="{14AAC201-6830-FAC3-BA17-457447B75BD4}"/>
          </ac:spMkLst>
        </pc:spChg>
        <pc:spChg chg="mod">
          <ac:chgData name="Atichat Chugamnerd" userId="3ef829ed-7287-420f-a54e-de7a2d27e4d0" providerId="ADAL" clId="{15082942-6E74-4185-9364-057E5BAF4D00}" dt="2022-09-27T05:30:56.226" v="73" actId="1076"/>
          <ac:spMkLst>
            <pc:docMk/>
            <pc:sldMk cId="4058756147" sldId="27100"/>
            <ac:spMk id="44" creationId="{04F5F147-9370-A2D4-9015-53F5E918CA57}"/>
          </ac:spMkLst>
        </pc:spChg>
        <pc:spChg chg="mod">
          <ac:chgData name="Atichat Chugamnerd" userId="3ef829ed-7287-420f-a54e-de7a2d27e4d0" providerId="ADAL" clId="{15082942-6E74-4185-9364-057E5BAF4D00}" dt="2022-09-27T05:31:06.455" v="75" actId="1076"/>
          <ac:spMkLst>
            <pc:docMk/>
            <pc:sldMk cId="4058756147" sldId="27100"/>
            <ac:spMk id="46" creationId="{FB5EF2DC-383D-F26F-5B09-A470A1A3BF5C}"/>
          </ac:spMkLst>
        </pc:spChg>
        <pc:spChg chg="add mod">
          <ac:chgData name="Atichat Chugamnerd" userId="3ef829ed-7287-420f-a54e-de7a2d27e4d0" providerId="ADAL" clId="{15082942-6E74-4185-9364-057E5BAF4D00}" dt="2022-09-27T05:34:15.780" v="126" actId="1076"/>
          <ac:spMkLst>
            <pc:docMk/>
            <pc:sldMk cId="4058756147" sldId="27100"/>
            <ac:spMk id="47" creationId="{1082C7C3-FD7E-071D-714B-4AE9B29ABF95}"/>
          </ac:spMkLst>
        </pc:spChg>
        <pc:spChg chg="del">
          <ac:chgData name="Atichat Chugamnerd" userId="3ef829ed-7287-420f-a54e-de7a2d27e4d0" providerId="ADAL" clId="{15082942-6E74-4185-9364-057E5BAF4D00}" dt="2022-09-27T06:06:35.067" v="816" actId="478"/>
          <ac:spMkLst>
            <pc:docMk/>
            <pc:sldMk cId="4058756147" sldId="27100"/>
            <ac:spMk id="48" creationId="{32FDBFF5-43F1-4228-8A08-0BC02A4B273F}"/>
          </ac:spMkLst>
        </pc:spChg>
        <pc:spChg chg="add mod">
          <ac:chgData name="Atichat Chugamnerd" userId="3ef829ed-7287-420f-a54e-de7a2d27e4d0" providerId="ADAL" clId="{15082942-6E74-4185-9364-057E5BAF4D00}" dt="2022-09-27T05:51:56.667" v="410" actId="1076"/>
          <ac:spMkLst>
            <pc:docMk/>
            <pc:sldMk cId="4058756147" sldId="27100"/>
            <ac:spMk id="49" creationId="{C9FE43AA-F197-2A3B-C512-DC87E8921CFA}"/>
          </ac:spMkLst>
        </pc:spChg>
        <pc:spChg chg="mod">
          <ac:chgData name="Atichat Chugamnerd" userId="3ef829ed-7287-420f-a54e-de7a2d27e4d0" providerId="ADAL" clId="{15082942-6E74-4185-9364-057E5BAF4D00}" dt="2022-09-27T05:31:09.578" v="76" actId="1076"/>
          <ac:spMkLst>
            <pc:docMk/>
            <pc:sldMk cId="4058756147" sldId="27100"/>
            <ac:spMk id="50" creationId="{733C58A2-F3AB-5D8F-561B-B6C1107740F3}"/>
          </ac:spMkLst>
        </pc:spChg>
        <pc:spChg chg="mod">
          <ac:chgData name="Atichat Chugamnerd" userId="3ef829ed-7287-420f-a54e-de7a2d27e4d0" providerId="ADAL" clId="{15082942-6E74-4185-9364-057E5BAF4D00}" dt="2022-09-27T05:30:45.444" v="70" actId="1076"/>
          <ac:spMkLst>
            <pc:docMk/>
            <pc:sldMk cId="4058756147" sldId="27100"/>
            <ac:spMk id="51" creationId="{EA4D4F4D-4E26-3E52-78E7-03B294D9C048}"/>
          </ac:spMkLst>
        </pc:spChg>
        <pc:spChg chg="mod">
          <ac:chgData name="Atichat Chugamnerd" userId="3ef829ed-7287-420f-a54e-de7a2d27e4d0" providerId="ADAL" clId="{15082942-6E74-4185-9364-057E5BAF4D00}" dt="2022-09-27T05:31:09.578" v="76" actId="1076"/>
          <ac:spMkLst>
            <pc:docMk/>
            <pc:sldMk cId="4058756147" sldId="27100"/>
            <ac:spMk id="52" creationId="{7F963870-F524-F169-2E74-FE00574FE0BC}"/>
          </ac:spMkLst>
        </pc:spChg>
        <pc:spChg chg="mod">
          <ac:chgData name="Atichat Chugamnerd" userId="3ef829ed-7287-420f-a54e-de7a2d27e4d0" providerId="ADAL" clId="{15082942-6E74-4185-9364-057E5BAF4D00}" dt="2022-09-27T05:31:06.455" v="75" actId="1076"/>
          <ac:spMkLst>
            <pc:docMk/>
            <pc:sldMk cId="4058756147" sldId="27100"/>
            <ac:spMk id="53" creationId="{F30DAFEA-7E15-7C1C-8248-BEDECF1292A6}"/>
          </ac:spMkLst>
        </pc:spChg>
        <pc:spChg chg="mod">
          <ac:chgData name="Atichat Chugamnerd" userId="3ef829ed-7287-420f-a54e-de7a2d27e4d0" providerId="ADAL" clId="{15082942-6E74-4185-9364-057E5BAF4D00}" dt="2022-09-27T05:31:02.486" v="74" actId="1076"/>
          <ac:spMkLst>
            <pc:docMk/>
            <pc:sldMk cId="4058756147" sldId="27100"/>
            <ac:spMk id="54" creationId="{8BCE493F-4C44-76D0-1DE5-34EA557CD03F}"/>
          </ac:spMkLst>
        </pc:spChg>
        <pc:spChg chg="mod">
          <ac:chgData name="Atichat Chugamnerd" userId="3ef829ed-7287-420f-a54e-de7a2d27e4d0" providerId="ADAL" clId="{15082942-6E74-4185-9364-057E5BAF4D00}" dt="2022-09-27T05:30:56.226" v="73" actId="1076"/>
          <ac:spMkLst>
            <pc:docMk/>
            <pc:sldMk cId="4058756147" sldId="27100"/>
            <ac:spMk id="55" creationId="{902DA124-2387-88E4-67E7-13E84066FBCC}"/>
          </ac:spMkLst>
        </pc:spChg>
        <pc:spChg chg="add del mod">
          <ac:chgData name="Atichat Chugamnerd" userId="3ef829ed-7287-420f-a54e-de7a2d27e4d0" providerId="ADAL" clId="{15082942-6E74-4185-9364-057E5BAF4D00}" dt="2022-09-27T05:35:28.213" v="141"/>
          <ac:spMkLst>
            <pc:docMk/>
            <pc:sldMk cId="4058756147" sldId="27100"/>
            <ac:spMk id="63" creationId="{7C6BEE6D-EA90-8936-EF1C-CE4A15673216}"/>
          </ac:spMkLst>
        </pc:spChg>
        <pc:spChg chg="add mod">
          <ac:chgData name="Atichat Chugamnerd" userId="3ef829ed-7287-420f-a54e-de7a2d27e4d0" providerId="ADAL" clId="{15082942-6E74-4185-9364-057E5BAF4D00}" dt="2022-09-27T05:34:22.393" v="128" actId="1076"/>
          <ac:spMkLst>
            <pc:docMk/>
            <pc:sldMk cId="4058756147" sldId="27100"/>
            <ac:spMk id="65" creationId="{D763C386-E802-B2DE-81F6-032F1C7929E2}"/>
          </ac:spMkLst>
        </pc:spChg>
        <pc:spChg chg="add mod">
          <ac:chgData name="Atichat Chugamnerd" userId="3ef829ed-7287-420f-a54e-de7a2d27e4d0" providerId="ADAL" clId="{15082942-6E74-4185-9364-057E5BAF4D00}" dt="2022-09-27T05:51:45.485" v="407" actId="1076"/>
          <ac:spMkLst>
            <pc:docMk/>
            <pc:sldMk cId="4058756147" sldId="27100"/>
            <ac:spMk id="69" creationId="{6C7F89AF-2641-E2FC-D0FD-C87FD11C14B2}"/>
          </ac:spMkLst>
        </pc:spChg>
        <pc:spChg chg="add mod">
          <ac:chgData name="Atichat Chugamnerd" userId="3ef829ed-7287-420f-a54e-de7a2d27e4d0" providerId="ADAL" clId="{15082942-6E74-4185-9364-057E5BAF4D00}" dt="2022-09-27T05:51:45.485" v="407" actId="1076"/>
          <ac:spMkLst>
            <pc:docMk/>
            <pc:sldMk cId="4058756147" sldId="27100"/>
            <ac:spMk id="70" creationId="{034BC749-5B7C-0203-29D5-7B79A3A8024A}"/>
          </ac:spMkLst>
        </pc:spChg>
        <pc:spChg chg="add mod">
          <ac:chgData name="Atichat Chugamnerd" userId="3ef829ed-7287-420f-a54e-de7a2d27e4d0" providerId="ADAL" clId="{15082942-6E74-4185-9364-057E5BAF4D00}" dt="2022-09-27T05:51:50.837" v="409" actId="1076"/>
          <ac:spMkLst>
            <pc:docMk/>
            <pc:sldMk cId="4058756147" sldId="27100"/>
            <ac:spMk id="71" creationId="{8AE66264-0FEC-CAF0-5F69-5A0E84979D73}"/>
          </ac:spMkLst>
        </pc:spChg>
        <pc:spChg chg="add mod">
          <ac:chgData name="Atichat Chugamnerd" userId="3ef829ed-7287-420f-a54e-de7a2d27e4d0" providerId="ADAL" clId="{15082942-6E74-4185-9364-057E5BAF4D00}" dt="2022-09-27T05:52:56.162" v="425" actId="404"/>
          <ac:spMkLst>
            <pc:docMk/>
            <pc:sldMk cId="4058756147" sldId="27100"/>
            <ac:spMk id="73" creationId="{86437F51-4CB3-8709-2592-6419F41AB134}"/>
          </ac:spMkLst>
        </pc:spChg>
        <pc:spChg chg="mod">
          <ac:chgData name="Atichat Chugamnerd" userId="3ef829ed-7287-420f-a54e-de7a2d27e4d0" providerId="ADAL" clId="{15082942-6E74-4185-9364-057E5BAF4D00}" dt="2022-09-27T05:47:43.173" v="280"/>
          <ac:spMkLst>
            <pc:docMk/>
            <pc:sldMk cId="4058756147" sldId="27100"/>
            <ac:spMk id="75" creationId="{6C7318D7-25C3-168C-39F3-B4A3FA39F547}"/>
          </ac:spMkLst>
        </pc:spChg>
        <pc:spChg chg="mod topLvl">
          <ac:chgData name="Atichat Chugamnerd" userId="3ef829ed-7287-420f-a54e-de7a2d27e4d0" providerId="ADAL" clId="{15082942-6E74-4185-9364-057E5BAF4D00}" dt="2022-09-27T05:51:45.485" v="407" actId="1076"/>
          <ac:spMkLst>
            <pc:docMk/>
            <pc:sldMk cId="4058756147" sldId="27100"/>
            <ac:spMk id="79" creationId="{D46891EC-E2AF-EBCA-181B-4A261FE6B924}"/>
          </ac:spMkLst>
        </pc:spChg>
        <pc:spChg chg="mod topLvl">
          <ac:chgData name="Atichat Chugamnerd" userId="3ef829ed-7287-420f-a54e-de7a2d27e4d0" providerId="ADAL" clId="{15082942-6E74-4185-9364-057E5BAF4D00}" dt="2022-09-27T05:51:45.485" v="407" actId="1076"/>
          <ac:spMkLst>
            <pc:docMk/>
            <pc:sldMk cId="4058756147" sldId="27100"/>
            <ac:spMk id="87" creationId="{6782445E-993B-EC2C-A20F-008190EFADB0}"/>
          </ac:spMkLst>
        </pc:spChg>
        <pc:spChg chg="del mod topLvl">
          <ac:chgData name="Atichat Chugamnerd" userId="3ef829ed-7287-420f-a54e-de7a2d27e4d0" providerId="ADAL" clId="{15082942-6E74-4185-9364-057E5BAF4D00}" dt="2022-09-27T05:49:34.820" v="361" actId="478"/>
          <ac:spMkLst>
            <pc:docMk/>
            <pc:sldMk cId="4058756147" sldId="27100"/>
            <ac:spMk id="88" creationId="{CD3882B0-9665-AA7C-0120-6D3F3A3A3051}"/>
          </ac:spMkLst>
        </pc:spChg>
        <pc:spChg chg="del mod topLvl">
          <ac:chgData name="Atichat Chugamnerd" userId="3ef829ed-7287-420f-a54e-de7a2d27e4d0" providerId="ADAL" clId="{15082942-6E74-4185-9364-057E5BAF4D00}" dt="2022-09-27T05:49:37.734" v="364" actId="478"/>
          <ac:spMkLst>
            <pc:docMk/>
            <pc:sldMk cId="4058756147" sldId="27100"/>
            <ac:spMk id="89" creationId="{487C6D5F-FFEF-3ADB-9FC1-2B76144B0AFC}"/>
          </ac:spMkLst>
        </pc:spChg>
        <pc:spChg chg="add mod">
          <ac:chgData name="Atichat Chugamnerd" userId="3ef829ed-7287-420f-a54e-de7a2d27e4d0" providerId="ADAL" clId="{15082942-6E74-4185-9364-057E5BAF4D00}" dt="2022-09-27T05:51:45.485" v="407" actId="1076"/>
          <ac:spMkLst>
            <pc:docMk/>
            <pc:sldMk cId="4058756147" sldId="27100"/>
            <ac:spMk id="91" creationId="{3DED3E52-AF8F-0385-0849-A3358CE7F97E}"/>
          </ac:spMkLst>
        </pc:spChg>
        <pc:spChg chg="add mod">
          <ac:chgData name="Atichat Chugamnerd" userId="3ef829ed-7287-420f-a54e-de7a2d27e4d0" providerId="ADAL" clId="{15082942-6E74-4185-9364-057E5BAF4D00}" dt="2022-09-27T05:51:45.485" v="407" actId="1076"/>
          <ac:spMkLst>
            <pc:docMk/>
            <pc:sldMk cId="4058756147" sldId="27100"/>
            <ac:spMk id="93" creationId="{099F8A29-2646-2C47-0886-43A6AC3B908F}"/>
          </ac:spMkLst>
        </pc:spChg>
        <pc:spChg chg="add mod">
          <ac:chgData name="Atichat Chugamnerd" userId="3ef829ed-7287-420f-a54e-de7a2d27e4d0" providerId="ADAL" clId="{15082942-6E74-4185-9364-057E5BAF4D00}" dt="2022-09-27T05:51:45.485" v="407" actId="1076"/>
          <ac:spMkLst>
            <pc:docMk/>
            <pc:sldMk cId="4058756147" sldId="27100"/>
            <ac:spMk id="95" creationId="{203FB058-0E5E-F9F2-D51E-E812EC1061DD}"/>
          </ac:spMkLst>
        </pc:spChg>
        <pc:spChg chg="add mod">
          <ac:chgData name="Atichat Chugamnerd" userId="3ef829ed-7287-420f-a54e-de7a2d27e4d0" providerId="ADAL" clId="{15082942-6E74-4185-9364-057E5BAF4D00}" dt="2022-09-27T05:51:45.485" v="407" actId="1076"/>
          <ac:spMkLst>
            <pc:docMk/>
            <pc:sldMk cId="4058756147" sldId="27100"/>
            <ac:spMk id="99" creationId="{8F57DC37-1D0F-1960-D673-4CEF9277D722}"/>
          </ac:spMkLst>
        </pc:spChg>
        <pc:spChg chg="add mod">
          <ac:chgData name="Atichat Chugamnerd" userId="3ef829ed-7287-420f-a54e-de7a2d27e4d0" providerId="ADAL" clId="{15082942-6E74-4185-9364-057E5BAF4D00}" dt="2022-09-27T05:51:45.485" v="407" actId="1076"/>
          <ac:spMkLst>
            <pc:docMk/>
            <pc:sldMk cId="4058756147" sldId="27100"/>
            <ac:spMk id="103" creationId="{5AB652CE-EE49-1B42-3EB7-D56E203932BA}"/>
          </ac:spMkLst>
        </pc:spChg>
        <pc:spChg chg="add mod">
          <ac:chgData name="Atichat Chugamnerd" userId="3ef829ed-7287-420f-a54e-de7a2d27e4d0" providerId="ADAL" clId="{15082942-6E74-4185-9364-057E5BAF4D00}" dt="2022-09-27T05:52:35.114" v="419" actId="14100"/>
          <ac:spMkLst>
            <pc:docMk/>
            <pc:sldMk cId="4058756147" sldId="27100"/>
            <ac:spMk id="106" creationId="{50D8E83A-0431-D0B4-A987-F326B1378694}"/>
          </ac:spMkLst>
        </pc:spChg>
        <pc:spChg chg="add mod">
          <ac:chgData name="Atichat Chugamnerd" userId="3ef829ed-7287-420f-a54e-de7a2d27e4d0" providerId="ADAL" clId="{15082942-6E74-4185-9364-057E5BAF4D00}" dt="2022-09-27T05:55:56.436" v="453" actId="164"/>
          <ac:spMkLst>
            <pc:docMk/>
            <pc:sldMk cId="4058756147" sldId="27100"/>
            <ac:spMk id="110" creationId="{677F1721-C67E-28C4-BA73-94DAF9EFBF44}"/>
          </ac:spMkLst>
        </pc:spChg>
        <pc:spChg chg="add mod">
          <ac:chgData name="Atichat Chugamnerd" userId="3ef829ed-7287-420f-a54e-de7a2d27e4d0" providerId="ADAL" clId="{15082942-6E74-4185-9364-057E5BAF4D00}" dt="2022-09-27T06:03:38.157" v="757" actId="1076"/>
          <ac:spMkLst>
            <pc:docMk/>
            <pc:sldMk cId="4058756147" sldId="27100"/>
            <ac:spMk id="113" creationId="{5FE5C41F-E285-DECD-3C6C-D57CA5C02B84}"/>
          </ac:spMkLst>
        </pc:spChg>
        <pc:spChg chg="add mod">
          <ac:chgData name="Atichat Chugamnerd" userId="3ef829ed-7287-420f-a54e-de7a2d27e4d0" providerId="ADAL" clId="{15082942-6E74-4185-9364-057E5BAF4D00}" dt="2022-09-27T06:03:36.221" v="756" actId="1076"/>
          <ac:spMkLst>
            <pc:docMk/>
            <pc:sldMk cId="4058756147" sldId="27100"/>
            <ac:spMk id="114" creationId="{CDC885CE-0174-C4C9-30D9-A824E859F415}"/>
          </ac:spMkLst>
        </pc:spChg>
        <pc:spChg chg="add mod">
          <ac:chgData name="Atichat Chugamnerd" userId="3ef829ed-7287-420f-a54e-de7a2d27e4d0" providerId="ADAL" clId="{15082942-6E74-4185-9364-057E5BAF4D00}" dt="2022-09-27T06:00:13.876" v="664" actId="1076"/>
          <ac:spMkLst>
            <pc:docMk/>
            <pc:sldMk cId="4058756147" sldId="27100"/>
            <ac:spMk id="115" creationId="{0360E534-FA08-C278-BE57-379E87CCCBC9}"/>
          </ac:spMkLst>
        </pc:spChg>
        <pc:spChg chg="add mod">
          <ac:chgData name="Atichat Chugamnerd" userId="3ef829ed-7287-420f-a54e-de7a2d27e4d0" providerId="ADAL" clId="{15082942-6E74-4185-9364-057E5BAF4D00}" dt="2022-09-27T05:59:00.472" v="603" actId="1076"/>
          <ac:spMkLst>
            <pc:docMk/>
            <pc:sldMk cId="4058756147" sldId="27100"/>
            <ac:spMk id="116" creationId="{5ACFADA1-06D0-C7A3-51A6-B4B317D6796E}"/>
          </ac:spMkLst>
        </pc:spChg>
        <pc:spChg chg="add mod">
          <ac:chgData name="Atichat Chugamnerd" userId="3ef829ed-7287-420f-a54e-de7a2d27e4d0" providerId="ADAL" clId="{15082942-6E74-4185-9364-057E5BAF4D00}" dt="2022-09-27T05:59:08.937" v="606" actId="1076"/>
          <ac:spMkLst>
            <pc:docMk/>
            <pc:sldMk cId="4058756147" sldId="27100"/>
            <ac:spMk id="118" creationId="{671A2948-4088-1917-1214-6851DB14D3F0}"/>
          </ac:spMkLst>
        </pc:spChg>
        <pc:spChg chg="add mod">
          <ac:chgData name="Atichat Chugamnerd" userId="3ef829ed-7287-420f-a54e-de7a2d27e4d0" providerId="ADAL" clId="{15082942-6E74-4185-9364-057E5BAF4D00}" dt="2022-09-27T06:04:37.078" v="776" actId="1076"/>
          <ac:spMkLst>
            <pc:docMk/>
            <pc:sldMk cId="4058756147" sldId="27100"/>
            <ac:spMk id="119" creationId="{EAE1E3BF-F532-184F-2F12-89909E97B532}"/>
          </ac:spMkLst>
        </pc:spChg>
        <pc:spChg chg="add mod">
          <ac:chgData name="Atichat Chugamnerd" userId="3ef829ed-7287-420f-a54e-de7a2d27e4d0" providerId="ADAL" clId="{15082942-6E74-4185-9364-057E5BAF4D00}" dt="2022-09-27T06:02:06.739" v="728" actId="1076"/>
          <ac:spMkLst>
            <pc:docMk/>
            <pc:sldMk cId="4058756147" sldId="27100"/>
            <ac:spMk id="120" creationId="{9D067887-0007-A5A6-2BBA-A39E0700A1ED}"/>
          </ac:spMkLst>
        </pc:spChg>
        <pc:spChg chg="add mod">
          <ac:chgData name="Atichat Chugamnerd" userId="3ef829ed-7287-420f-a54e-de7a2d27e4d0" providerId="ADAL" clId="{15082942-6E74-4185-9364-057E5BAF4D00}" dt="2022-09-27T06:05:05.181" v="787" actId="1076"/>
          <ac:spMkLst>
            <pc:docMk/>
            <pc:sldMk cId="4058756147" sldId="27100"/>
            <ac:spMk id="121" creationId="{85726072-9F77-AFD8-2FEB-756AC09104FD}"/>
          </ac:spMkLst>
        </pc:spChg>
        <pc:spChg chg="add mod">
          <ac:chgData name="Atichat Chugamnerd" userId="3ef829ed-7287-420f-a54e-de7a2d27e4d0" providerId="ADAL" clId="{15082942-6E74-4185-9364-057E5BAF4D00}" dt="2022-09-27T06:05:48.434" v="803" actId="1076"/>
          <ac:spMkLst>
            <pc:docMk/>
            <pc:sldMk cId="4058756147" sldId="27100"/>
            <ac:spMk id="122" creationId="{4A6D7252-BA4C-9A7D-5605-391A153CC998}"/>
          </ac:spMkLst>
        </pc:spChg>
        <pc:spChg chg="add mod">
          <ac:chgData name="Atichat Chugamnerd" userId="3ef829ed-7287-420f-a54e-de7a2d27e4d0" providerId="ADAL" clId="{15082942-6E74-4185-9364-057E5BAF4D00}" dt="2022-09-27T06:05:26.116" v="795" actId="1076"/>
          <ac:spMkLst>
            <pc:docMk/>
            <pc:sldMk cId="4058756147" sldId="27100"/>
            <ac:spMk id="123" creationId="{AFCA909A-6097-780E-B0EB-D710DB95BF2B}"/>
          </ac:spMkLst>
        </pc:spChg>
        <pc:spChg chg="del mod topLvl">
          <ac:chgData name="Atichat Chugamnerd" userId="3ef829ed-7287-420f-a54e-de7a2d27e4d0" providerId="ADAL" clId="{15082942-6E74-4185-9364-057E5BAF4D00}" dt="2022-09-27T06:01:42.809" v="714" actId="478"/>
          <ac:spMkLst>
            <pc:docMk/>
            <pc:sldMk cId="4058756147" sldId="27100"/>
            <ac:spMk id="125" creationId="{DBE2B254-0453-0719-2287-C9DB15224CCA}"/>
          </ac:spMkLst>
        </pc:spChg>
        <pc:spChg chg="del mod topLvl">
          <ac:chgData name="Atichat Chugamnerd" userId="3ef829ed-7287-420f-a54e-de7a2d27e4d0" providerId="ADAL" clId="{15082942-6E74-4185-9364-057E5BAF4D00}" dt="2022-09-27T06:02:22.282" v="735" actId="478"/>
          <ac:spMkLst>
            <pc:docMk/>
            <pc:sldMk cId="4058756147" sldId="27100"/>
            <ac:spMk id="126" creationId="{8590FE8F-B319-9CA0-A0E8-EECD6727237F}"/>
          </ac:spMkLst>
        </pc:spChg>
        <pc:spChg chg="mod topLvl">
          <ac:chgData name="Atichat Chugamnerd" userId="3ef829ed-7287-420f-a54e-de7a2d27e4d0" providerId="ADAL" clId="{15082942-6E74-4185-9364-057E5BAF4D00}" dt="2022-09-27T06:01:53.043" v="718" actId="1076"/>
          <ac:spMkLst>
            <pc:docMk/>
            <pc:sldMk cId="4058756147" sldId="27100"/>
            <ac:spMk id="127" creationId="{58F8C996-75AC-CA04-2883-C1070A154DD6}"/>
          </ac:spMkLst>
        </pc:spChg>
        <pc:spChg chg="del mod topLvl">
          <ac:chgData name="Atichat Chugamnerd" userId="3ef829ed-7287-420f-a54e-de7a2d27e4d0" providerId="ADAL" clId="{15082942-6E74-4185-9364-057E5BAF4D00}" dt="2022-09-27T06:02:23.272" v="736" actId="478"/>
          <ac:spMkLst>
            <pc:docMk/>
            <pc:sldMk cId="4058756147" sldId="27100"/>
            <ac:spMk id="128" creationId="{55BC21AE-0460-FCA4-79BB-769119803313}"/>
          </ac:spMkLst>
        </pc:spChg>
        <pc:spChg chg="add mod">
          <ac:chgData name="Atichat Chugamnerd" userId="3ef829ed-7287-420f-a54e-de7a2d27e4d0" providerId="ADAL" clId="{15082942-6E74-4185-9364-057E5BAF4D00}" dt="2022-09-27T06:01:55.305" v="720" actId="1076"/>
          <ac:spMkLst>
            <pc:docMk/>
            <pc:sldMk cId="4058756147" sldId="27100"/>
            <ac:spMk id="129" creationId="{DC4D685A-CF9A-D456-D56B-2A87F8CBBD18}"/>
          </ac:spMkLst>
        </pc:spChg>
        <pc:spChg chg="add mod">
          <ac:chgData name="Atichat Chugamnerd" userId="3ef829ed-7287-420f-a54e-de7a2d27e4d0" providerId="ADAL" clId="{15082942-6E74-4185-9364-057E5BAF4D00}" dt="2022-09-27T06:04:39.316" v="777" actId="1076"/>
          <ac:spMkLst>
            <pc:docMk/>
            <pc:sldMk cId="4058756147" sldId="27100"/>
            <ac:spMk id="130" creationId="{EE4C0950-B466-3F70-E41A-7FD6180EA58A}"/>
          </ac:spMkLst>
        </pc:spChg>
        <pc:spChg chg="add mod">
          <ac:chgData name="Atichat Chugamnerd" userId="3ef829ed-7287-420f-a54e-de7a2d27e4d0" providerId="ADAL" clId="{15082942-6E74-4185-9364-057E5BAF4D00}" dt="2022-09-27T06:02:02.052" v="724" actId="1076"/>
          <ac:spMkLst>
            <pc:docMk/>
            <pc:sldMk cId="4058756147" sldId="27100"/>
            <ac:spMk id="131" creationId="{969BDEE7-5F20-2FC8-EDE2-B39816A8DCF9}"/>
          </ac:spMkLst>
        </pc:spChg>
        <pc:spChg chg="add mod">
          <ac:chgData name="Atichat Chugamnerd" userId="3ef829ed-7287-420f-a54e-de7a2d27e4d0" providerId="ADAL" clId="{15082942-6E74-4185-9364-057E5BAF4D00}" dt="2022-09-27T06:02:13.952" v="730" actId="1076"/>
          <ac:spMkLst>
            <pc:docMk/>
            <pc:sldMk cId="4058756147" sldId="27100"/>
            <ac:spMk id="132" creationId="{92C84101-84EE-2B25-0776-150C637BEA80}"/>
          </ac:spMkLst>
        </pc:spChg>
        <pc:spChg chg="add mod">
          <ac:chgData name="Atichat Chugamnerd" userId="3ef829ed-7287-420f-a54e-de7a2d27e4d0" providerId="ADAL" clId="{15082942-6E74-4185-9364-057E5BAF4D00}" dt="2022-09-27T06:05:08.718" v="788" actId="1076"/>
          <ac:spMkLst>
            <pc:docMk/>
            <pc:sldMk cId="4058756147" sldId="27100"/>
            <ac:spMk id="133" creationId="{F19C5E07-5241-74B0-2BB1-D7F001D27578}"/>
          </ac:spMkLst>
        </pc:spChg>
        <pc:spChg chg="add mod">
          <ac:chgData name="Atichat Chugamnerd" userId="3ef829ed-7287-420f-a54e-de7a2d27e4d0" providerId="ADAL" clId="{15082942-6E74-4185-9364-057E5BAF4D00}" dt="2022-09-27T06:05:37.748" v="800" actId="1076"/>
          <ac:spMkLst>
            <pc:docMk/>
            <pc:sldMk cId="4058756147" sldId="27100"/>
            <ac:spMk id="134" creationId="{CB021173-4CC5-FDCB-5614-08A7502457E9}"/>
          </ac:spMkLst>
        </pc:spChg>
        <pc:spChg chg="add mod">
          <ac:chgData name="Atichat Chugamnerd" userId="3ef829ed-7287-420f-a54e-de7a2d27e4d0" providerId="ADAL" clId="{15082942-6E74-4185-9364-057E5BAF4D00}" dt="2022-09-27T06:05:27.657" v="796" actId="1076"/>
          <ac:spMkLst>
            <pc:docMk/>
            <pc:sldMk cId="4058756147" sldId="27100"/>
            <ac:spMk id="135" creationId="{1551C565-40BC-35EC-7F01-780128D65213}"/>
          </ac:spMkLst>
        </pc:spChg>
        <pc:spChg chg="mod topLvl">
          <ac:chgData name="Atichat Chugamnerd" userId="3ef829ed-7287-420f-a54e-de7a2d27e4d0" providerId="ADAL" clId="{15082942-6E74-4185-9364-057E5BAF4D00}" dt="2022-09-27T06:06:15.090" v="810" actId="14100"/>
          <ac:spMkLst>
            <pc:docMk/>
            <pc:sldMk cId="4058756147" sldId="27100"/>
            <ac:spMk id="152" creationId="{D1213512-742B-1D99-D8D1-737427EE2FFA}"/>
          </ac:spMkLst>
        </pc:spChg>
        <pc:grpChg chg="add del mod">
          <ac:chgData name="Atichat Chugamnerd" userId="3ef829ed-7287-420f-a54e-de7a2d27e4d0" providerId="ADAL" clId="{15082942-6E74-4185-9364-057E5BAF4D00}" dt="2022-09-27T06:06:39.223" v="819" actId="478"/>
          <ac:grpSpMkLst>
            <pc:docMk/>
            <pc:sldMk cId="4058756147" sldId="27100"/>
            <ac:grpSpMk id="2" creationId="{C50610AC-159C-3544-A559-100EFB436EF9}"/>
          </ac:grpSpMkLst>
        </pc:grpChg>
        <pc:grpChg chg="add del mod">
          <ac:chgData name="Atichat Chugamnerd" userId="3ef829ed-7287-420f-a54e-de7a2d27e4d0" providerId="ADAL" clId="{15082942-6E74-4185-9364-057E5BAF4D00}" dt="2022-09-27T05:47:44.222" v="281"/>
          <ac:grpSpMkLst>
            <pc:docMk/>
            <pc:sldMk cId="4058756147" sldId="27100"/>
            <ac:grpSpMk id="74" creationId="{88BA5B05-9453-DA7A-7771-EA26661EA104}"/>
          </ac:grpSpMkLst>
        </pc:grpChg>
        <pc:grpChg chg="add del mod">
          <ac:chgData name="Atichat Chugamnerd" userId="3ef829ed-7287-420f-a54e-de7a2d27e4d0" providerId="ADAL" clId="{15082942-6E74-4185-9364-057E5BAF4D00}" dt="2022-09-27T05:48:01.725" v="290" actId="478"/>
          <ac:grpSpMkLst>
            <pc:docMk/>
            <pc:sldMk cId="4058756147" sldId="27100"/>
            <ac:grpSpMk id="78" creationId="{F67AF10C-2059-DF0A-8FD5-CF288294BD04}"/>
          </ac:grpSpMkLst>
        </pc:grpChg>
        <pc:grpChg chg="add del mod">
          <ac:chgData name="Atichat Chugamnerd" userId="3ef829ed-7287-420f-a54e-de7a2d27e4d0" providerId="ADAL" clId="{15082942-6E74-4185-9364-057E5BAF4D00}" dt="2022-09-27T05:48:56.736" v="347" actId="165"/>
          <ac:grpSpMkLst>
            <pc:docMk/>
            <pc:sldMk cId="4058756147" sldId="27100"/>
            <ac:grpSpMk id="82" creationId="{120DEDAF-B271-BC37-DD73-1B21BCC55CCA}"/>
          </ac:grpSpMkLst>
        </pc:grpChg>
        <pc:grpChg chg="add mod">
          <ac:chgData name="Atichat Chugamnerd" userId="3ef829ed-7287-420f-a54e-de7a2d27e4d0" providerId="ADAL" clId="{15082942-6E74-4185-9364-057E5BAF4D00}" dt="2022-09-27T05:58:51.400" v="600" actId="1076"/>
          <ac:grpSpMkLst>
            <pc:docMk/>
            <pc:sldMk cId="4058756147" sldId="27100"/>
            <ac:grpSpMk id="112" creationId="{97AD1575-9B1A-6C56-338A-E20F14BD7B14}"/>
          </ac:grpSpMkLst>
        </pc:grpChg>
        <pc:grpChg chg="add del mod">
          <ac:chgData name="Atichat Chugamnerd" userId="3ef829ed-7287-420f-a54e-de7a2d27e4d0" providerId="ADAL" clId="{15082942-6E74-4185-9364-057E5BAF4D00}" dt="2022-09-27T06:01:27.523" v="712" actId="165"/>
          <ac:grpSpMkLst>
            <pc:docMk/>
            <pc:sldMk cId="4058756147" sldId="27100"/>
            <ac:grpSpMk id="124" creationId="{321D90A7-857A-81F6-8A15-9915FA289122}"/>
          </ac:grpSpMkLst>
        </pc:grpChg>
        <pc:grpChg chg="add del mod">
          <ac:chgData name="Atichat Chugamnerd" userId="3ef829ed-7287-420f-a54e-de7a2d27e4d0" providerId="ADAL" clId="{15082942-6E74-4185-9364-057E5BAF4D00}" dt="2022-09-27T06:04:00.324" v="763" actId="165"/>
          <ac:grpSpMkLst>
            <pc:docMk/>
            <pc:sldMk cId="4058756147" sldId="27100"/>
            <ac:grpSpMk id="151" creationId="{1F290C75-8ADD-7533-4F0E-834B9A35D407}"/>
          </ac:grpSpMkLst>
        </pc:grpChg>
        <pc:picChg chg="del">
          <ac:chgData name="Atichat Chugamnerd" userId="3ef829ed-7287-420f-a54e-de7a2d27e4d0" providerId="ADAL" clId="{15082942-6E74-4185-9364-057E5BAF4D00}" dt="2022-09-27T06:06:35.067" v="816" actId="478"/>
          <ac:picMkLst>
            <pc:docMk/>
            <pc:sldMk cId="4058756147" sldId="27100"/>
            <ac:picMk id="3" creationId="{92BC7683-DEB0-4296-977A-B4BBD0F8D058}"/>
          </ac:picMkLst>
        </pc:picChg>
        <pc:picChg chg="del">
          <ac:chgData name="Atichat Chugamnerd" userId="3ef829ed-7287-420f-a54e-de7a2d27e4d0" providerId="ADAL" clId="{15082942-6E74-4185-9364-057E5BAF4D00}" dt="2022-09-27T06:06:35.067" v="816" actId="478"/>
          <ac:picMkLst>
            <pc:docMk/>
            <pc:sldMk cId="4058756147" sldId="27100"/>
            <ac:picMk id="4" creationId="{B3879FA3-32D7-4F6D-9863-4D705EE60B72}"/>
          </ac:picMkLst>
        </pc:picChg>
        <pc:picChg chg="add del mod">
          <ac:chgData name="Atichat Chugamnerd" userId="3ef829ed-7287-420f-a54e-de7a2d27e4d0" providerId="ADAL" clId="{15082942-6E74-4185-9364-057E5BAF4D00}" dt="2022-09-27T05:36:16.936" v="150" actId="478"/>
          <ac:picMkLst>
            <pc:docMk/>
            <pc:sldMk cId="4058756147" sldId="27100"/>
            <ac:picMk id="21" creationId="{14019172-00D3-605B-E00D-48C3283CB315}"/>
          </ac:picMkLst>
        </pc:picChg>
        <pc:picChg chg="add mod">
          <ac:chgData name="Atichat Chugamnerd" userId="3ef829ed-7287-420f-a54e-de7a2d27e4d0" providerId="ADAL" clId="{15082942-6E74-4185-9364-057E5BAF4D00}" dt="2022-09-27T05:52:12.033" v="413" actId="1076"/>
          <ac:picMkLst>
            <pc:docMk/>
            <pc:sldMk cId="4058756147" sldId="27100"/>
            <ac:picMk id="22" creationId="{224D1545-4220-2932-173F-E2B540E05EAB}"/>
          </ac:picMkLst>
        </pc:picChg>
        <pc:picChg chg="del mod">
          <ac:chgData name="Atichat Chugamnerd" userId="3ef829ed-7287-420f-a54e-de7a2d27e4d0" providerId="ADAL" clId="{15082942-6E74-4185-9364-057E5BAF4D00}" dt="2022-09-27T06:06:27.651" v="814" actId="478"/>
          <ac:picMkLst>
            <pc:docMk/>
            <pc:sldMk cId="4058756147" sldId="27100"/>
            <ac:picMk id="26" creationId="{59B70B3A-2C76-C9C3-8CCC-DC294F9BCDD9}"/>
          </ac:picMkLst>
        </pc:picChg>
        <pc:picChg chg="add mod">
          <ac:chgData name="Atichat Chugamnerd" userId="3ef829ed-7287-420f-a54e-de7a2d27e4d0" providerId="ADAL" clId="{15082942-6E74-4185-9364-057E5BAF4D00}" dt="2022-09-27T05:35:27.268" v="139" actId="1038"/>
          <ac:picMkLst>
            <pc:docMk/>
            <pc:sldMk cId="4058756147" sldId="27100"/>
            <ac:picMk id="57" creationId="{09C02691-C2D4-A45D-CAF6-11418D737EA5}"/>
          </ac:picMkLst>
        </pc:picChg>
        <pc:picChg chg="del mod">
          <ac:chgData name="Atichat Chugamnerd" userId="3ef829ed-7287-420f-a54e-de7a2d27e4d0" providerId="ADAL" clId="{15082942-6E74-4185-9364-057E5BAF4D00}" dt="2022-09-27T05:30:09.695" v="56" actId="478"/>
          <ac:picMkLst>
            <pc:docMk/>
            <pc:sldMk cId="4058756147" sldId="27100"/>
            <ac:picMk id="61" creationId="{803FA585-428A-95B3-4551-54A1DB58210C}"/>
          </ac:picMkLst>
        </pc:picChg>
        <pc:picChg chg="del mod">
          <ac:chgData name="Atichat Chugamnerd" userId="3ef829ed-7287-420f-a54e-de7a2d27e4d0" providerId="ADAL" clId="{15082942-6E74-4185-9364-057E5BAF4D00}" dt="2022-09-27T05:30:09.695" v="56" actId="478"/>
          <ac:picMkLst>
            <pc:docMk/>
            <pc:sldMk cId="4058756147" sldId="27100"/>
            <ac:picMk id="62" creationId="{498981BB-5311-9071-DB23-8AE8ACA5326D}"/>
          </ac:picMkLst>
        </pc:picChg>
        <pc:picChg chg="add del mod">
          <ac:chgData name="Atichat Chugamnerd" userId="3ef829ed-7287-420f-a54e-de7a2d27e4d0" providerId="ADAL" clId="{15082942-6E74-4185-9364-057E5BAF4D00}" dt="2022-09-27T05:30:09.695" v="56" actId="478"/>
          <ac:picMkLst>
            <pc:docMk/>
            <pc:sldMk cId="4058756147" sldId="27100"/>
            <ac:picMk id="64" creationId="{E7AD9892-99E8-89D9-C765-2494E80D8603}"/>
          </ac:picMkLst>
        </pc:picChg>
        <pc:picChg chg="add mod">
          <ac:chgData name="Atichat Chugamnerd" userId="3ef829ed-7287-420f-a54e-de7a2d27e4d0" providerId="ADAL" clId="{15082942-6E74-4185-9364-057E5BAF4D00}" dt="2022-09-27T05:35:27.268" v="139" actId="1038"/>
          <ac:picMkLst>
            <pc:docMk/>
            <pc:sldMk cId="4058756147" sldId="27100"/>
            <ac:picMk id="66" creationId="{8306CCE8-902F-2B1A-10CE-731C1AFE46F7}"/>
          </ac:picMkLst>
        </pc:picChg>
        <pc:picChg chg="add mod">
          <ac:chgData name="Atichat Chugamnerd" userId="3ef829ed-7287-420f-a54e-de7a2d27e4d0" providerId="ADAL" clId="{15082942-6E74-4185-9364-057E5BAF4D00}" dt="2022-09-27T05:35:34.379" v="145" actId="1076"/>
          <ac:picMkLst>
            <pc:docMk/>
            <pc:sldMk cId="4058756147" sldId="27100"/>
            <ac:picMk id="67" creationId="{72011AB9-BA46-9E7D-F4C6-C70A18442C72}"/>
          </ac:picMkLst>
        </pc:picChg>
        <pc:picChg chg="add del mod">
          <ac:chgData name="Atichat Chugamnerd" userId="3ef829ed-7287-420f-a54e-de7a2d27e4d0" providerId="ADAL" clId="{15082942-6E74-4185-9364-057E5BAF4D00}" dt="2022-09-27T06:07:15.345" v="823" actId="478"/>
          <ac:picMkLst>
            <pc:docMk/>
            <pc:sldMk cId="4058756147" sldId="27100"/>
            <ac:picMk id="68" creationId="{0A5DC2DB-814B-E9B7-6F21-FE51EECF134B}"/>
          </ac:picMkLst>
        </pc:picChg>
        <pc:picChg chg="add del mod">
          <ac:chgData name="Atichat Chugamnerd" userId="3ef829ed-7287-420f-a54e-de7a2d27e4d0" providerId="ADAL" clId="{15082942-6E74-4185-9364-057E5BAF4D00}" dt="2022-09-27T05:51:30.448" v="404" actId="478"/>
          <ac:picMkLst>
            <pc:docMk/>
            <pc:sldMk cId="4058756147" sldId="27100"/>
            <ac:picMk id="72" creationId="{239F1719-BE3B-9E79-5A1F-C0217EDC89FF}"/>
          </ac:picMkLst>
        </pc:picChg>
        <pc:picChg chg="mod">
          <ac:chgData name="Atichat Chugamnerd" userId="3ef829ed-7287-420f-a54e-de7a2d27e4d0" providerId="ADAL" clId="{15082942-6E74-4185-9364-057E5BAF4D00}" dt="2022-09-27T05:47:43.173" v="280"/>
          <ac:picMkLst>
            <pc:docMk/>
            <pc:sldMk cId="4058756147" sldId="27100"/>
            <ac:picMk id="76" creationId="{32DD2BD1-6A51-66F0-6652-7DD430A37D2A}"/>
          </ac:picMkLst>
        </pc:picChg>
        <pc:picChg chg="del mod topLvl">
          <ac:chgData name="Atichat Chugamnerd" userId="3ef829ed-7287-420f-a54e-de7a2d27e4d0" providerId="ADAL" clId="{15082942-6E74-4185-9364-057E5BAF4D00}" dt="2022-09-27T05:48:01.725" v="290" actId="478"/>
          <ac:picMkLst>
            <pc:docMk/>
            <pc:sldMk cId="4058756147" sldId="27100"/>
            <ac:picMk id="80" creationId="{F1634D7C-7C66-2702-83F0-C9E59A36469D}"/>
          </ac:picMkLst>
        </pc:picChg>
        <pc:picChg chg="add del mod modCrop">
          <ac:chgData name="Atichat Chugamnerd" userId="3ef829ed-7287-420f-a54e-de7a2d27e4d0" providerId="ADAL" clId="{15082942-6E74-4185-9364-057E5BAF4D00}" dt="2022-09-27T05:55:58.841" v="455" actId="478"/>
          <ac:picMkLst>
            <pc:docMk/>
            <pc:sldMk cId="4058756147" sldId="27100"/>
            <ac:picMk id="107" creationId="{BD59A0AA-CDB1-5CF6-B50D-143DA00F53C1}"/>
          </ac:picMkLst>
        </pc:picChg>
        <pc:picChg chg="add del mod">
          <ac:chgData name="Atichat Chugamnerd" userId="3ef829ed-7287-420f-a54e-de7a2d27e4d0" providerId="ADAL" clId="{15082942-6E74-4185-9364-057E5BAF4D00}" dt="2022-09-27T05:55:48.315" v="450" actId="21"/>
          <ac:picMkLst>
            <pc:docMk/>
            <pc:sldMk cId="4058756147" sldId="27100"/>
            <ac:picMk id="109" creationId="{F8F5CC9E-F5CE-3514-E2A6-0743B329A0DC}"/>
          </ac:picMkLst>
        </pc:picChg>
        <pc:picChg chg="add mod">
          <ac:chgData name="Atichat Chugamnerd" userId="3ef829ed-7287-420f-a54e-de7a2d27e4d0" providerId="ADAL" clId="{15082942-6E74-4185-9364-057E5BAF4D00}" dt="2022-09-27T05:55:56.436" v="453" actId="164"/>
          <ac:picMkLst>
            <pc:docMk/>
            <pc:sldMk cId="4058756147" sldId="27100"/>
            <ac:picMk id="111" creationId="{402F5278-57DA-9CD5-006B-F2DEBDF0D0FC}"/>
          </ac:picMkLst>
        </pc:picChg>
        <pc:picChg chg="add del mod">
          <ac:chgData name="Atichat Chugamnerd" userId="3ef829ed-7287-420f-a54e-de7a2d27e4d0" providerId="ADAL" clId="{15082942-6E74-4185-9364-057E5BAF4D00}" dt="2022-09-27T05:57:50.375" v="524"/>
          <ac:picMkLst>
            <pc:docMk/>
            <pc:sldMk cId="4058756147" sldId="27100"/>
            <ac:picMk id="117" creationId="{A290C224-176B-22F9-E009-C1733D0D34FC}"/>
          </ac:picMkLst>
        </pc:picChg>
        <pc:picChg chg="del mod topLvl">
          <ac:chgData name="Atichat Chugamnerd" userId="3ef829ed-7287-420f-a54e-de7a2d27e4d0" providerId="ADAL" clId="{15082942-6E74-4185-9364-057E5BAF4D00}" dt="2022-09-27T06:04:01.957" v="765" actId="478"/>
          <ac:picMkLst>
            <pc:docMk/>
            <pc:sldMk cId="4058756147" sldId="27100"/>
            <ac:picMk id="153" creationId="{5C461DA5-8365-9D6C-B10C-A3BBFED6815B}"/>
          </ac:picMkLst>
        </pc:picChg>
        <pc:cxnChg chg="add mod">
          <ac:chgData name="Atichat Chugamnerd" userId="3ef829ed-7287-420f-a54e-de7a2d27e4d0" providerId="ADAL" clId="{15082942-6E74-4185-9364-057E5BAF4D00}" dt="2022-09-27T05:33:28.603" v="97" actId="14100"/>
          <ac:cxnSpMkLst>
            <pc:docMk/>
            <pc:sldMk cId="4058756147" sldId="27100"/>
            <ac:cxnSpMk id="14" creationId="{C15031E3-4232-3396-A371-2816FB2138EF}"/>
          </ac:cxnSpMkLst>
        </pc:cxnChg>
        <pc:cxnChg chg="add mod">
          <ac:chgData name="Atichat Chugamnerd" userId="3ef829ed-7287-420f-a54e-de7a2d27e4d0" providerId="ADAL" clId="{15082942-6E74-4185-9364-057E5BAF4D00}" dt="2022-09-27T05:31:37.653" v="81" actId="1076"/>
          <ac:cxnSpMkLst>
            <pc:docMk/>
            <pc:sldMk cId="4058756147" sldId="27100"/>
            <ac:cxnSpMk id="16" creationId="{EAA43EA8-DCF6-78DE-FFEE-798583274DA4}"/>
          </ac:cxnSpMkLst>
        </pc:cxnChg>
        <pc:cxnChg chg="add del mod">
          <ac:chgData name="Atichat Chugamnerd" userId="3ef829ed-7287-420f-a54e-de7a2d27e4d0" providerId="ADAL" clId="{15082942-6E74-4185-9364-057E5BAF4D00}" dt="2022-09-27T05:30:10.512" v="57" actId="478"/>
          <ac:cxnSpMkLst>
            <pc:docMk/>
            <pc:sldMk cId="4058756147" sldId="27100"/>
            <ac:cxnSpMk id="29" creationId="{1B15CB3E-D5C0-83E0-ED66-993621E8392E}"/>
          </ac:cxnSpMkLst>
        </pc:cxnChg>
        <pc:cxnChg chg="add mod">
          <ac:chgData name="Atichat Chugamnerd" userId="3ef829ed-7287-420f-a54e-de7a2d27e4d0" providerId="ADAL" clId="{15082942-6E74-4185-9364-057E5BAF4D00}" dt="2022-09-27T05:31:47.412" v="83" actId="14100"/>
          <ac:cxnSpMkLst>
            <pc:docMk/>
            <pc:sldMk cId="4058756147" sldId="27100"/>
            <ac:cxnSpMk id="40" creationId="{DD9DF04B-77D1-CC85-A9F7-B2D2F240725F}"/>
          </ac:cxnSpMkLst>
        </pc:cxnChg>
        <pc:cxnChg chg="mod">
          <ac:chgData name="Atichat Chugamnerd" userId="3ef829ed-7287-420f-a54e-de7a2d27e4d0" providerId="ADAL" clId="{15082942-6E74-4185-9364-057E5BAF4D00}" dt="2022-09-27T05:31:12.673" v="77" actId="14100"/>
          <ac:cxnSpMkLst>
            <pc:docMk/>
            <pc:sldMk cId="4058756147" sldId="27100"/>
            <ac:cxnSpMk id="41" creationId="{5B8EB27B-AE5D-4E0C-96CE-7E0FBE76E8B0}"/>
          </ac:cxnSpMkLst>
        </pc:cxnChg>
        <pc:cxnChg chg="del mod">
          <ac:chgData name="Atichat Chugamnerd" userId="3ef829ed-7287-420f-a54e-de7a2d27e4d0" providerId="ADAL" clId="{15082942-6E74-4185-9364-057E5BAF4D00}" dt="2022-09-27T05:30:11.757" v="59" actId="478"/>
          <ac:cxnSpMkLst>
            <pc:docMk/>
            <pc:sldMk cId="4058756147" sldId="27100"/>
            <ac:cxnSpMk id="56" creationId="{E12ADAEF-FEBD-AC16-CB4F-F15D323E6E38}"/>
          </ac:cxnSpMkLst>
        </pc:cxnChg>
        <pc:cxnChg chg="del mod">
          <ac:chgData name="Atichat Chugamnerd" userId="3ef829ed-7287-420f-a54e-de7a2d27e4d0" providerId="ADAL" clId="{15082942-6E74-4185-9364-057E5BAF4D00}" dt="2022-09-27T05:30:11.268" v="58" actId="478"/>
          <ac:cxnSpMkLst>
            <pc:docMk/>
            <pc:sldMk cId="4058756147" sldId="27100"/>
            <ac:cxnSpMk id="59" creationId="{A16CDFF9-5208-6B58-1A78-342F9A5F2F22}"/>
          </ac:cxnSpMkLst>
        </pc:cxnChg>
        <pc:cxnChg chg="del mod">
          <ac:chgData name="Atichat Chugamnerd" userId="3ef829ed-7287-420f-a54e-de7a2d27e4d0" providerId="ADAL" clId="{15082942-6E74-4185-9364-057E5BAF4D00}" dt="2022-09-27T05:27:37.715" v="11" actId="478"/>
          <ac:cxnSpMkLst>
            <pc:docMk/>
            <pc:sldMk cId="4058756147" sldId="27100"/>
            <ac:cxnSpMk id="60" creationId="{73380031-1D5A-D2E9-7115-FBAD889DFCE0}"/>
          </ac:cxnSpMkLst>
        </pc:cxnChg>
        <pc:cxnChg chg="add del mod">
          <ac:chgData name="Atichat Chugamnerd" userId="3ef829ed-7287-420f-a54e-de7a2d27e4d0" providerId="ADAL" clId="{15082942-6E74-4185-9364-057E5BAF4D00}" dt="2022-09-27T05:47:44.222" v="281"/>
          <ac:cxnSpMkLst>
            <pc:docMk/>
            <pc:sldMk cId="4058756147" sldId="27100"/>
            <ac:cxnSpMk id="77" creationId="{39A6A7D5-DEF8-9AFF-F2F7-28FFC1361ADE}"/>
          </ac:cxnSpMkLst>
        </pc:cxnChg>
        <pc:cxnChg chg="add mod">
          <ac:chgData name="Atichat Chugamnerd" userId="3ef829ed-7287-420f-a54e-de7a2d27e4d0" providerId="ADAL" clId="{15082942-6E74-4185-9364-057E5BAF4D00}" dt="2022-09-27T05:51:45.485" v="407" actId="1076"/>
          <ac:cxnSpMkLst>
            <pc:docMk/>
            <pc:sldMk cId="4058756147" sldId="27100"/>
            <ac:cxnSpMk id="81" creationId="{C67BB9F1-1A46-1813-80AA-5AAFBB1702AB}"/>
          </ac:cxnSpMkLst>
        </pc:cxnChg>
        <pc:cxnChg chg="mod topLvl">
          <ac:chgData name="Atichat Chugamnerd" userId="3ef829ed-7287-420f-a54e-de7a2d27e4d0" providerId="ADAL" clId="{15082942-6E74-4185-9364-057E5BAF4D00}" dt="2022-09-27T05:51:45.485" v="407" actId="1076"/>
          <ac:cxnSpMkLst>
            <pc:docMk/>
            <pc:sldMk cId="4058756147" sldId="27100"/>
            <ac:cxnSpMk id="83" creationId="{7657B7CD-74D8-AC36-E6F5-80451B254F09}"/>
          </ac:cxnSpMkLst>
        </pc:cxnChg>
        <pc:cxnChg chg="mod topLvl">
          <ac:chgData name="Atichat Chugamnerd" userId="3ef829ed-7287-420f-a54e-de7a2d27e4d0" providerId="ADAL" clId="{15082942-6E74-4185-9364-057E5BAF4D00}" dt="2022-09-27T05:51:45.485" v="407" actId="1076"/>
          <ac:cxnSpMkLst>
            <pc:docMk/>
            <pc:sldMk cId="4058756147" sldId="27100"/>
            <ac:cxnSpMk id="84" creationId="{A5A26D91-1D35-36DC-1306-3300A0D6DE0F}"/>
          </ac:cxnSpMkLst>
        </pc:cxnChg>
        <pc:cxnChg chg="del mod topLvl">
          <ac:chgData name="Atichat Chugamnerd" userId="3ef829ed-7287-420f-a54e-de7a2d27e4d0" providerId="ADAL" clId="{15082942-6E74-4185-9364-057E5BAF4D00}" dt="2022-09-27T05:49:36.063" v="362" actId="478"/>
          <ac:cxnSpMkLst>
            <pc:docMk/>
            <pc:sldMk cId="4058756147" sldId="27100"/>
            <ac:cxnSpMk id="85" creationId="{B6D77B34-09C3-AEB2-E2F6-06259BA6A236}"/>
          </ac:cxnSpMkLst>
        </pc:cxnChg>
        <pc:cxnChg chg="del mod topLvl">
          <ac:chgData name="Atichat Chugamnerd" userId="3ef829ed-7287-420f-a54e-de7a2d27e4d0" providerId="ADAL" clId="{15082942-6E74-4185-9364-057E5BAF4D00}" dt="2022-09-27T05:49:37.229" v="363" actId="478"/>
          <ac:cxnSpMkLst>
            <pc:docMk/>
            <pc:sldMk cId="4058756147" sldId="27100"/>
            <ac:cxnSpMk id="86" creationId="{3FB8AD00-E096-7CBB-2B58-5D417A94EFC6}"/>
          </ac:cxnSpMkLst>
        </pc:cxnChg>
        <pc:cxnChg chg="add mod">
          <ac:chgData name="Atichat Chugamnerd" userId="3ef829ed-7287-420f-a54e-de7a2d27e4d0" providerId="ADAL" clId="{15082942-6E74-4185-9364-057E5BAF4D00}" dt="2022-09-27T05:51:45.485" v="407" actId="1076"/>
          <ac:cxnSpMkLst>
            <pc:docMk/>
            <pc:sldMk cId="4058756147" sldId="27100"/>
            <ac:cxnSpMk id="90" creationId="{18794459-88CA-CA73-9CF8-8A064EF1AD1D}"/>
          </ac:cxnSpMkLst>
        </pc:cxnChg>
        <pc:cxnChg chg="add mod">
          <ac:chgData name="Atichat Chugamnerd" userId="3ef829ed-7287-420f-a54e-de7a2d27e4d0" providerId="ADAL" clId="{15082942-6E74-4185-9364-057E5BAF4D00}" dt="2022-09-27T05:51:45.485" v="407" actId="1076"/>
          <ac:cxnSpMkLst>
            <pc:docMk/>
            <pc:sldMk cId="4058756147" sldId="27100"/>
            <ac:cxnSpMk id="92" creationId="{463BFA2E-5B08-EA50-6058-A43CA7D1F3A3}"/>
          </ac:cxnSpMkLst>
        </pc:cxnChg>
        <pc:cxnChg chg="add mod">
          <ac:chgData name="Atichat Chugamnerd" userId="3ef829ed-7287-420f-a54e-de7a2d27e4d0" providerId="ADAL" clId="{15082942-6E74-4185-9364-057E5BAF4D00}" dt="2022-09-27T05:51:45.485" v="407" actId="1076"/>
          <ac:cxnSpMkLst>
            <pc:docMk/>
            <pc:sldMk cId="4058756147" sldId="27100"/>
            <ac:cxnSpMk id="94" creationId="{619B8E2B-E2B8-92F7-925E-2FAE97E334A8}"/>
          </ac:cxnSpMkLst>
        </pc:cxnChg>
        <pc:cxnChg chg="add mod">
          <ac:chgData name="Atichat Chugamnerd" userId="3ef829ed-7287-420f-a54e-de7a2d27e4d0" providerId="ADAL" clId="{15082942-6E74-4185-9364-057E5BAF4D00}" dt="2022-09-27T05:51:45.485" v="407" actId="1076"/>
          <ac:cxnSpMkLst>
            <pc:docMk/>
            <pc:sldMk cId="4058756147" sldId="27100"/>
            <ac:cxnSpMk id="97" creationId="{4BCCAC08-C59D-9223-647C-9ABEA626A41D}"/>
          </ac:cxnSpMkLst>
        </pc:cxnChg>
        <pc:cxnChg chg="add mod">
          <ac:chgData name="Atichat Chugamnerd" userId="3ef829ed-7287-420f-a54e-de7a2d27e4d0" providerId="ADAL" clId="{15082942-6E74-4185-9364-057E5BAF4D00}" dt="2022-09-27T05:51:48.769" v="408" actId="1076"/>
          <ac:cxnSpMkLst>
            <pc:docMk/>
            <pc:sldMk cId="4058756147" sldId="27100"/>
            <ac:cxnSpMk id="100" creationId="{4D21DF5A-D094-34DA-75EC-29C4EECD70F6}"/>
          </ac:cxnSpMkLst>
        </pc:cxnChg>
        <pc:cxnChg chg="add del mod">
          <ac:chgData name="Atichat Chugamnerd" userId="3ef829ed-7287-420f-a54e-de7a2d27e4d0" providerId="ADAL" clId="{15082942-6E74-4185-9364-057E5BAF4D00}" dt="2022-09-27T05:50:10.702" v="375"/>
          <ac:cxnSpMkLst>
            <pc:docMk/>
            <pc:sldMk cId="4058756147" sldId="27100"/>
            <ac:cxnSpMk id="101" creationId="{3C5C3BBD-2169-D2A3-619A-42A1AC9501AF}"/>
          </ac:cxnSpMkLst>
        </pc:cxnChg>
        <pc:cxnChg chg="add mod">
          <ac:chgData name="Atichat Chugamnerd" userId="3ef829ed-7287-420f-a54e-de7a2d27e4d0" providerId="ADAL" clId="{15082942-6E74-4185-9364-057E5BAF4D00}" dt="2022-09-27T05:51:45.485" v="407" actId="1076"/>
          <ac:cxnSpMkLst>
            <pc:docMk/>
            <pc:sldMk cId="4058756147" sldId="27100"/>
            <ac:cxnSpMk id="102" creationId="{93C46C6F-3B9E-49FC-AD23-7498A3635DC2}"/>
          </ac:cxnSpMkLst>
        </pc:cxnChg>
        <pc:cxnChg chg="add del mod">
          <ac:chgData name="Atichat Chugamnerd" userId="3ef829ed-7287-420f-a54e-de7a2d27e4d0" providerId="ADAL" clId="{15082942-6E74-4185-9364-057E5BAF4D00}" dt="2022-09-27T06:02:45.093" v="739" actId="478"/>
          <ac:cxnSpMkLst>
            <pc:docMk/>
            <pc:sldMk cId="4058756147" sldId="27100"/>
            <ac:cxnSpMk id="136" creationId="{5B00DA9C-D033-D528-B6AC-A96B69D2E9DD}"/>
          </ac:cxnSpMkLst>
        </pc:cxnChg>
        <pc:cxnChg chg="add del mod">
          <ac:chgData name="Atichat Chugamnerd" userId="3ef829ed-7287-420f-a54e-de7a2d27e4d0" providerId="ADAL" clId="{15082942-6E74-4185-9364-057E5BAF4D00}" dt="2022-09-27T06:02:53.003" v="741" actId="11529"/>
          <ac:cxnSpMkLst>
            <pc:docMk/>
            <pc:sldMk cId="4058756147" sldId="27100"/>
            <ac:cxnSpMk id="138" creationId="{C8B6C63E-504E-834D-9183-D4EC194E5A16}"/>
          </ac:cxnSpMkLst>
        </pc:cxnChg>
        <pc:cxnChg chg="add mod">
          <ac:chgData name="Atichat Chugamnerd" userId="3ef829ed-7287-420f-a54e-de7a2d27e4d0" providerId="ADAL" clId="{15082942-6E74-4185-9364-057E5BAF4D00}" dt="2022-09-27T06:06:18.288" v="811" actId="14100"/>
          <ac:cxnSpMkLst>
            <pc:docMk/>
            <pc:sldMk cId="4058756147" sldId="27100"/>
            <ac:cxnSpMk id="140" creationId="{22766BEC-9026-01D0-177E-67C4CF8B5239}"/>
          </ac:cxnSpMkLst>
        </pc:cxnChg>
        <pc:cxnChg chg="add mod">
          <ac:chgData name="Atichat Chugamnerd" userId="3ef829ed-7287-420f-a54e-de7a2d27e4d0" providerId="ADAL" clId="{15082942-6E74-4185-9364-057E5BAF4D00}" dt="2022-09-27T06:04:51.223" v="782" actId="14100"/>
          <ac:cxnSpMkLst>
            <pc:docMk/>
            <pc:sldMk cId="4058756147" sldId="27100"/>
            <ac:cxnSpMk id="141" creationId="{CBF3F8D0-2D57-804A-36DF-444154BA550E}"/>
          </ac:cxnSpMkLst>
        </pc:cxnChg>
        <pc:cxnChg chg="add mod">
          <ac:chgData name="Atichat Chugamnerd" userId="3ef829ed-7287-420f-a54e-de7a2d27e4d0" providerId="ADAL" clId="{15082942-6E74-4185-9364-057E5BAF4D00}" dt="2022-09-27T06:06:21.840" v="812" actId="14100"/>
          <ac:cxnSpMkLst>
            <pc:docMk/>
            <pc:sldMk cId="4058756147" sldId="27100"/>
            <ac:cxnSpMk id="143" creationId="{F70E711B-9A50-348D-1E8A-CFB17EE2857F}"/>
          </ac:cxnSpMkLst>
        </pc:cxnChg>
        <pc:cxnChg chg="add mod">
          <ac:chgData name="Atichat Chugamnerd" userId="3ef829ed-7287-420f-a54e-de7a2d27e4d0" providerId="ADAL" clId="{15082942-6E74-4185-9364-057E5BAF4D00}" dt="2022-09-27T06:04:34.715" v="775" actId="14100"/>
          <ac:cxnSpMkLst>
            <pc:docMk/>
            <pc:sldMk cId="4058756147" sldId="27100"/>
            <ac:cxnSpMk id="145" creationId="{E0328902-D46D-2BFA-1E39-B8D1D4448B8C}"/>
          </ac:cxnSpMkLst>
        </pc:cxnChg>
        <pc:cxnChg chg="add mod">
          <ac:chgData name="Atichat Chugamnerd" userId="3ef829ed-7287-420f-a54e-de7a2d27e4d0" providerId="ADAL" clId="{15082942-6E74-4185-9364-057E5BAF4D00}" dt="2022-09-27T06:05:02.392" v="786" actId="14100"/>
          <ac:cxnSpMkLst>
            <pc:docMk/>
            <pc:sldMk cId="4058756147" sldId="27100"/>
            <ac:cxnSpMk id="158" creationId="{3BD80F08-3DA2-754B-AF0A-BEB6749E8533}"/>
          </ac:cxnSpMkLst>
        </pc:cxnChg>
        <pc:cxnChg chg="add mod">
          <ac:chgData name="Atichat Chugamnerd" userId="3ef829ed-7287-420f-a54e-de7a2d27e4d0" providerId="ADAL" clId="{15082942-6E74-4185-9364-057E5BAF4D00}" dt="2022-09-27T06:05:18.943" v="793" actId="1076"/>
          <ac:cxnSpMkLst>
            <pc:docMk/>
            <pc:sldMk cId="4058756147" sldId="27100"/>
            <ac:cxnSpMk id="160" creationId="{F5934420-7096-1BDD-D470-C96B3B994F7F}"/>
          </ac:cxnSpMkLst>
        </pc:cxnChg>
        <pc:cxnChg chg="add mod">
          <ac:chgData name="Atichat Chugamnerd" userId="3ef829ed-7287-420f-a54e-de7a2d27e4d0" providerId="ADAL" clId="{15082942-6E74-4185-9364-057E5BAF4D00}" dt="2022-09-27T06:06:25.047" v="813" actId="14100"/>
          <ac:cxnSpMkLst>
            <pc:docMk/>
            <pc:sldMk cId="4058756147" sldId="27100"/>
            <ac:cxnSpMk id="163" creationId="{D2248DD4-785B-49A2-B029-FFA7C371FAC7}"/>
          </ac:cxnSpMkLst>
        </pc:cxnChg>
        <pc:cxnChg chg="add mod">
          <ac:chgData name="Atichat Chugamnerd" userId="3ef829ed-7287-420f-a54e-de7a2d27e4d0" providerId="ADAL" clId="{15082942-6E74-4185-9364-057E5BAF4D00}" dt="2022-09-27T06:06:00.461" v="808" actId="14100"/>
          <ac:cxnSpMkLst>
            <pc:docMk/>
            <pc:sldMk cId="4058756147" sldId="27100"/>
            <ac:cxnSpMk id="167" creationId="{27A2B173-E87C-8C6F-EE5C-6FD06AFA7B1E}"/>
          </ac:cxnSpMkLst>
        </pc:cxnChg>
      </pc:sldChg>
      <pc:sldMasterChg chg="delSldLayout">
        <pc:chgData name="Atichat Chugamnerd" userId="3ef829ed-7287-420f-a54e-de7a2d27e4d0" providerId="ADAL" clId="{15082942-6E74-4185-9364-057E5BAF4D00}" dt="2022-09-27T06:06:52.134" v="822" actId="47"/>
        <pc:sldMasterMkLst>
          <pc:docMk/>
          <pc:sldMasterMk cId="2066175477" sldId="2147483749"/>
        </pc:sldMasterMkLst>
        <pc:sldLayoutChg chg="del">
          <pc:chgData name="Atichat Chugamnerd" userId="3ef829ed-7287-420f-a54e-de7a2d27e4d0" providerId="ADAL" clId="{15082942-6E74-4185-9364-057E5BAF4D00}" dt="2022-09-27T06:06:52.134" v="822" actId="47"/>
          <pc:sldLayoutMkLst>
            <pc:docMk/>
            <pc:sldMasterMk cId="2066175477" sldId="2147483749"/>
            <pc:sldLayoutMk cId="3927767045" sldId="214748375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9/27/2022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9/27/2022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0136DB7-1F4B-D669-F8D8-376C806742F0}"/>
              </a:ext>
            </a:extLst>
          </p:cNvPr>
          <p:cNvSpPr txBox="1"/>
          <p:nvPr/>
        </p:nvSpPr>
        <p:spPr>
          <a:xfrm>
            <a:off x="693058" y="101685"/>
            <a:ext cx="10805884" cy="830997"/>
          </a:xfrm>
          <a:prstGeom prst="rect">
            <a:avLst/>
          </a:prstGeom>
          <a:noFill/>
        </p:spPr>
        <p:txBody>
          <a:bodyPr wrap="square">
            <a:spAutoFit/>
          </a:bodyPr>
          <a:lstStyle>
            <a:defPPr>
              <a:defRPr lang="en-US"/>
            </a:defPPr>
            <a:lvl1pPr algn="ctr">
              <a:defRPr sz="2000" b="1">
                <a:solidFill>
                  <a:schemeClr val="accent1"/>
                </a:solidFill>
                <a:latin typeface="Arial" panose="020B0604020202020204" pitchFamily="34" charset="0"/>
                <a:cs typeface="Arial" panose="020B0604020202020204" pitchFamily="34" charset="0"/>
              </a:defRPr>
            </a:lvl1pPr>
          </a:lstStyle>
          <a:p>
            <a:r>
              <a:rPr lang="en-US" sz="2400" dirty="0"/>
              <a:t>Hong Kong 5G Evolution and Development for Re-industrialization and creating for smart city and Data </a:t>
            </a:r>
            <a:r>
              <a:rPr lang="en-US" sz="2400" dirty="0" err="1"/>
              <a:t>centre</a:t>
            </a:r>
            <a:endParaRPr lang="en-US" sz="2400" dirty="0"/>
          </a:p>
        </p:txBody>
      </p:sp>
      <p:sp>
        <p:nvSpPr>
          <p:cNvPr id="17" name="TextBox 39">
            <a:extLst>
              <a:ext uri="{FF2B5EF4-FFF2-40B4-BE49-F238E27FC236}">
                <a16:creationId xmlns:a16="http://schemas.microsoft.com/office/drawing/2014/main" id="{70B22DD3-769D-3F76-9B82-F04264DC4BC6}"/>
              </a:ext>
            </a:extLst>
          </p:cNvPr>
          <p:cNvSpPr txBox="1"/>
          <p:nvPr/>
        </p:nvSpPr>
        <p:spPr>
          <a:xfrm>
            <a:off x="282392" y="1228779"/>
            <a:ext cx="6111869" cy="40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algn="ctr">
              <a:defRPr sz="1600" b="1">
                <a:solidFill>
                  <a:srgbClr val="FFFFFF"/>
                </a:solidFill>
                <a:cs typeface="TH SarabunPSK" panose="020B0500040200020003" pitchFamily="34" charset="-3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Arial"/>
              </a:rPr>
              <a:t>5G Evolution in Hong Kong</a:t>
            </a:r>
          </a:p>
        </p:txBody>
      </p:sp>
      <p:sp>
        <p:nvSpPr>
          <p:cNvPr id="38" name="Oval 37">
            <a:extLst>
              <a:ext uri="{FF2B5EF4-FFF2-40B4-BE49-F238E27FC236}">
                <a16:creationId xmlns:a16="http://schemas.microsoft.com/office/drawing/2014/main" id="{A998C2F5-600D-140D-3A21-1B5AEC02AF08}"/>
              </a:ext>
            </a:extLst>
          </p:cNvPr>
          <p:cNvSpPr/>
          <p:nvPr/>
        </p:nvSpPr>
        <p:spPr>
          <a:xfrm>
            <a:off x="618575" y="1668284"/>
            <a:ext cx="548640" cy="455887"/>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Arial"/>
              </a:rPr>
              <a:t>1G</a:t>
            </a:r>
            <a:endParaRPr kumimoji="0" lang="en-US" sz="1050" b="0" i="0" u="none" strike="noStrike" kern="0" cap="none" spc="0" normalizeH="0" baseline="0" noProof="0" dirty="0">
              <a:ln>
                <a:noFill/>
              </a:ln>
              <a:solidFill>
                <a:prstClr val="white"/>
              </a:solidFill>
              <a:effectLst/>
              <a:uLnTx/>
              <a:uFillTx/>
              <a:latin typeface="Arial"/>
              <a:cs typeface="+mn-cs"/>
            </a:endParaRPr>
          </a:p>
        </p:txBody>
      </p:sp>
      <p:cxnSp>
        <p:nvCxnSpPr>
          <p:cNvPr id="41" name="Straight Connector 40">
            <a:extLst>
              <a:ext uri="{FF2B5EF4-FFF2-40B4-BE49-F238E27FC236}">
                <a16:creationId xmlns:a16="http://schemas.microsoft.com/office/drawing/2014/main" id="{5B8EB27B-AE5D-4E0C-96CE-7E0FBE76E8B0}"/>
              </a:ext>
            </a:extLst>
          </p:cNvPr>
          <p:cNvCxnSpPr>
            <a:cxnSpLocks/>
            <a:stCxn id="38" idx="6"/>
            <a:endCxn id="44" idx="2"/>
          </p:cNvCxnSpPr>
          <p:nvPr/>
        </p:nvCxnSpPr>
        <p:spPr>
          <a:xfrm>
            <a:off x="1167215" y="1896228"/>
            <a:ext cx="4407655" cy="6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4AAC201-6830-FAC3-BA17-457447B75BD4}"/>
              </a:ext>
            </a:extLst>
          </p:cNvPr>
          <p:cNvSpPr/>
          <p:nvPr/>
        </p:nvSpPr>
        <p:spPr>
          <a:xfrm>
            <a:off x="4388903" y="1668284"/>
            <a:ext cx="548640" cy="457200"/>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4G</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44" name="Oval 43">
            <a:extLst>
              <a:ext uri="{FF2B5EF4-FFF2-40B4-BE49-F238E27FC236}">
                <a16:creationId xmlns:a16="http://schemas.microsoft.com/office/drawing/2014/main" id="{04F5F147-9370-A2D4-9015-53F5E918CA57}"/>
              </a:ext>
            </a:extLst>
          </p:cNvPr>
          <p:cNvSpPr/>
          <p:nvPr/>
        </p:nvSpPr>
        <p:spPr>
          <a:xfrm>
            <a:off x="5574870" y="1668284"/>
            <a:ext cx="548640" cy="457200"/>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5G</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46" name="Oval 45">
            <a:extLst>
              <a:ext uri="{FF2B5EF4-FFF2-40B4-BE49-F238E27FC236}">
                <a16:creationId xmlns:a16="http://schemas.microsoft.com/office/drawing/2014/main" id="{FB5EF2DC-383D-F26F-5B09-A470A1A3BF5C}"/>
              </a:ext>
            </a:extLst>
          </p:cNvPr>
          <p:cNvSpPr/>
          <p:nvPr/>
        </p:nvSpPr>
        <p:spPr>
          <a:xfrm>
            <a:off x="3114794" y="1668284"/>
            <a:ext cx="548640" cy="457200"/>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3G</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50" name="Oval 49">
            <a:extLst>
              <a:ext uri="{FF2B5EF4-FFF2-40B4-BE49-F238E27FC236}">
                <a16:creationId xmlns:a16="http://schemas.microsoft.com/office/drawing/2014/main" id="{733C58A2-F3AB-5D8F-561B-B6C1107740F3}"/>
              </a:ext>
            </a:extLst>
          </p:cNvPr>
          <p:cNvSpPr/>
          <p:nvPr/>
        </p:nvSpPr>
        <p:spPr>
          <a:xfrm>
            <a:off x="1932200" y="1668284"/>
            <a:ext cx="548640" cy="457200"/>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2G</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51" name="TextBox 50">
            <a:extLst>
              <a:ext uri="{FF2B5EF4-FFF2-40B4-BE49-F238E27FC236}">
                <a16:creationId xmlns:a16="http://schemas.microsoft.com/office/drawing/2014/main" id="{EA4D4F4D-4E26-3E52-78E7-03B294D9C048}"/>
              </a:ext>
            </a:extLst>
          </p:cNvPr>
          <p:cNvSpPr txBox="1"/>
          <p:nvPr/>
        </p:nvSpPr>
        <p:spPr>
          <a:xfrm>
            <a:off x="497400" y="2179948"/>
            <a:ext cx="790990" cy="515526"/>
          </a:xfrm>
          <a:prstGeom prst="rect">
            <a:avLst/>
          </a:prstGeom>
          <a:noFill/>
        </p:spPr>
        <p:txBody>
          <a:bodyPr wrap="square" rtlCol="0">
            <a:spAutoFit/>
          </a:bodyPr>
          <a:lstStyle/>
          <a:p>
            <a:pPr marR="0" lvl="0" algn="ctr" defTabSz="914400" eaLnBrk="1" fontAlgn="auto" latinLnBrk="0" hangingPunct="1">
              <a:lnSpc>
                <a:spcPts val="1100"/>
              </a:lnSpc>
              <a:spcBef>
                <a:spcPts val="0"/>
              </a:spcBef>
              <a:spcAft>
                <a:spcPts val="0"/>
              </a:spcAft>
              <a:buClrTx/>
              <a:buSzTx/>
              <a:tabLst/>
              <a:defRPr/>
            </a:pPr>
            <a:r>
              <a:rPr lang="en-US" altLang="ko-KR" sz="1000" kern="0" dirty="0">
                <a:solidFill>
                  <a:srgbClr val="002060"/>
                </a:solidFill>
                <a:latin typeface="Arial" panose="020B0604020202020204" pitchFamily="34" charset="0"/>
                <a:cs typeface="Arial" panose="020B0604020202020204" pitchFamily="34" charset="0"/>
              </a:rPr>
              <a:t>Analogue</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1980s</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2.4 kbps</a:t>
            </a:r>
            <a:endParaRPr kumimoji="0" lang="en-US" altLang="ko-KR" sz="1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7F963870-F524-F169-2E74-FE00574FE0BC}"/>
              </a:ext>
            </a:extLst>
          </p:cNvPr>
          <p:cNvSpPr txBox="1"/>
          <p:nvPr/>
        </p:nvSpPr>
        <p:spPr>
          <a:xfrm>
            <a:off x="1781860" y="2192327"/>
            <a:ext cx="790990" cy="515526"/>
          </a:xfrm>
          <a:prstGeom prst="rect">
            <a:avLst/>
          </a:prstGeom>
          <a:noFill/>
        </p:spPr>
        <p:txBody>
          <a:bodyPr wrap="square" rtlCol="0">
            <a:spAutoFit/>
          </a:bodyPr>
          <a:lstStyle/>
          <a:p>
            <a:pPr marR="0" lvl="0" algn="ctr" defTabSz="914400" eaLnBrk="1" fontAlgn="auto" latinLnBrk="0" hangingPunct="1">
              <a:lnSpc>
                <a:spcPts val="1100"/>
              </a:lnSpc>
              <a:spcBef>
                <a:spcPts val="0"/>
              </a:spcBef>
              <a:spcAft>
                <a:spcPts val="0"/>
              </a:spcAft>
              <a:buClrTx/>
              <a:buSzTx/>
              <a:tabLst/>
              <a:defRPr/>
            </a:pPr>
            <a:r>
              <a:rPr lang="en-US" altLang="ko-KR" sz="1000" kern="0" dirty="0">
                <a:solidFill>
                  <a:srgbClr val="002060"/>
                </a:solidFill>
                <a:latin typeface="Arial" panose="020B0604020202020204" pitchFamily="34" charset="0"/>
                <a:cs typeface="Arial" panose="020B0604020202020204" pitchFamily="34" charset="0"/>
              </a:rPr>
              <a:t>Digital</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1990s</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64 kbps</a:t>
            </a:r>
            <a:endParaRPr kumimoji="0" lang="en-US" altLang="ko-KR" sz="1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F30DAFEA-7E15-7C1C-8248-BEDECF1292A6}"/>
              </a:ext>
            </a:extLst>
          </p:cNvPr>
          <p:cNvSpPr txBox="1"/>
          <p:nvPr/>
        </p:nvSpPr>
        <p:spPr>
          <a:xfrm>
            <a:off x="2935288" y="2201146"/>
            <a:ext cx="861023" cy="515526"/>
          </a:xfrm>
          <a:prstGeom prst="rect">
            <a:avLst/>
          </a:prstGeom>
          <a:noFill/>
        </p:spPr>
        <p:txBody>
          <a:bodyPr wrap="square" rtlCol="0">
            <a:spAutoFit/>
          </a:bodyPr>
          <a:lstStyle/>
          <a:p>
            <a:pPr marR="0" lvl="0" algn="ctr" defTabSz="914400" eaLnBrk="1" fontAlgn="auto" latinLnBrk="0" hangingPunct="1">
              <a:lnSpc>
                <a:spcPts val="1100"/>
              </a:lnSpc>
              <a:spcBef>
                <a:spcPts val="0"/>
              </a:spcBef>
              <a:spcAft>
                <a:spcPts val="0"/>
              </a:spcAft>
              <a:buClrTx/>
              <a:buSzTx/>
              <a:tabLst/>
              <a:defRPr/>
            </a:pPr>
            <a:r>
              <a:rPr lang="en-US" altLang="ko-KR" sz="1000" kern="0" dirty="0">
                <a:solidFill>
                  <a:srgbClr val="002060"/>
                </a:solidFill>
                <a:latin typeface="Arial" panose="020B0604020202020204" pitchFamily="34" charset="0"/>
                <a:cs typeface="Arial" panose="020B0604020202020204" pitchFamily="34" charset="0"/>
              </a:rPr>
              <a:t>Mobile Data</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2000s</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2 Mbps</a:t>
            </a:r>
            <a:endParaRPr kumimoji="0" lang="en-US" altLang="ko-KR" sz="1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8BCE493F-4C44-76D0-1DE5-34EA557CD03F}"/>
              </a:ext>
            </a:extLst>
          </p:cNvPr>
          <p:cNvSpPr txBox="1"/>
          <p:nvPr/>
        </p:nvSpPr>
        <p:spPr>
          <a:xfrm>
            <a:off x="4289781" y="2197933"/>
            <a:ext cx="861023" cy="656590"/>
          </a:xfrm>
          <a:prstGeom prst="rect">
            <a:avLst/>
          </a:prstGeom>
          <a:noFill/>
        </p:spPr>
        <p:txBody>
          <a:bodyPr wrap="square" rtlCol="0">
            <a:spAutoFit/>
          </a:bodyPr>
          <a:lstStyle/>
          <a:p>
            <a:pPr marR="0" lvl="0" algn="ctr" defTabSz="914400" eaLnBrk="1" fontAlgn="auto" latinLnBrk="0" hangingPunct="1">
              <a:lnSpc>
                <a:spcPts val="1100"/>
              </a:lnSpc>
              <a:spcBef>
                <a:spcPts val="0"/>
              </a:spcBef>
              <a:spcAft>
                <a:spcPts val="0"/>
              </a:spcAft>
              <a:buClrTx/>
              <a:buSzTx/>
              <a:tabLst/>
              <a:defRPr/>
            </a:pPr>
            <a:r>
              <a:rPr lang="en-US" altLang="ko-KR" sz="1000" kern="0" dirty="0">
                <a:solidFill>
                  <a:srgbClr val="002060"/>
                </a:solidFill>
                <a:latin typeface="Arial" panose="020B0604020202020204" pitchFamily="34" charset="0"/>
                <a:cs typeface="Arial" panose="020B0604020202020204" pitchFamily="34" charset="0"/>
              </a:rPr>
              <a:t>Mobile Broadband 2010s</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&gt;100 Mbps</a:t>
            </a:r>
            <a:endParaRPr kumimoji="0" lang="en-US" altLang="ko-KR" sz="1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902DA124-2387-88E4-67E7-13E84066FBCC}"/>
              </a:ext>
            </a:extLst>
          </p:cNvPr>
          <p:cNvSpPr txBox="1"/>
          <p:nvPr/>
        </p:nvSpPr>
        <p:spPr>
          <a:xfrm>
            <a:off x="5512080" y="2167475"/>
            <a:ext cx="861023" cy="656590"/>
          </a:xfrm>
          <a:prstGeom prst="rect">
            <a:avLst/>
          </a:prstGeom>
          <a:noFill/>
        </p:spPr>
        <p:txBody>
          <a:bodyPr wrap="square" rtlCol="0">
            <a:spAutoFit/>
          </a:bodyPr>
          <a:lstStyle/>
          <a:p>
            <a:pPr marR="0" lvl="0" algn="ctr" defTabSz="914400" eaLnBrk="1" fontAlgn="auto" latinLnBrk="0" hangingPunct="1">
              <a:lnSpc>
                <a:spcPts val="1100"/>
              </a:lnSpc>
              <a:spcBef>
                <a:spcPts val="0"/>
              </a:spcBef>
              <a:spcAft>
                <a:spcPts val="0"/>
              </a:spcAft>
              <a:buClrTx/>
              <a:buSzTx/>
              <a:tabLst/>
              <a:defRPr/>
            </a:pPr>
            <a:r>
              <a:rPr lang="en-US" altLang="ko-KR" sz="1000" kern="0" dirty="0">
                <a:solidFill>
                  <a:srgbClr val="002060"/>
                </a:solidFill>
                <a:latin typeface="Arial" panose="020B0604020202020204" pitchFamily="34" charset="0"/>
                <a:cs typeface="Arial" panose="020B0604020202020204" pitchFamily="34" charset="0"/>
              </a:rPr>
              <a:t>Internet of Things 2020s</a:t>
            </a:r>
            <a:br>
              <a:rPr lang="en-US" altLang="ko-KR" sz="1000" kern="0" dirty="0">
                <a:solidFill>
                  <a:srgbClr val="002060"/>
                </a:solidFill>
                <a:latin typeface="Arial" panose="020B0604020202020204" pitchFamily="34" charset="0"/>
                <a:cs typeface="Arial" panose="020B0604020202020204" pitchFamily="34" charset="0"/>
              </a:rPr>
            </a:br>
            <a:r>
              <a:rPr lang="en-US" altLang="ko-KR" sz="1000" kern="0" dirty="0">
                <a:solidFill>
                  <a:srgbClr val="002060"/>
                </a:solidFill>
                <a:latin typeface="Arial" panose="020B0604020202020204" pitchFamily="34" charset="0"/>
                <a:cs typeface="Arial" panose="020B0604020202020204" pitchFamily="34" charset="0"/>
              </a:rPr>
              <a:t>&gt;1 Gbps</a:t>
            </a:r>
            <a:endParaRPr kumimoji="0" lang="en-US" altLang="ko-KR" sz="1000" b="0" i="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B0833E99-1720-A1E5-12C3-00F2663D45B6}"/>
              </a:ext>
            </a:extLst>
          </p:cNvPr>
          <p:cNvSpPr/>
          <p:nvPr/>
        </p:nvSpPr>
        <p:spPr>
          <a:xfrm>
            <a:off x="797080" y="3614441"/>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Arial"/>
              <a:cs typeface="+mn-cs"/>
            </a:endParaRPr>
          </a:p>
        </p:txBody>
      </p:sp>
      <p:sp>
        <p:nvSpPr>
          <p:cNvPr id="11" name="Oval 10">
            <a:extLst>
              <a:ext uri="{FF2B5EF4-FFF2-40B4-BE49-F238E27FC236}">
                <a16:creationId xmlns:a16="http://schemas.microsoft.com/office/drawing/2014/main" id="{0D8B79D7-0E0C-2FAC-1177-FEFA04C47C79}"/>
              </a:ext>
            </a:extLst>
          </p:cNvPr>
          <p:cNvSpPr/>
          <p:nvPr/>
        </p:nvSpPr>
        <p:spPr>
          <a:xfrm>
            <a:off x="2850199" y="3614441"/>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13" name="Oval 12">
            <a:extLst>
              <a:ext uri="{FF2B5EF4-FFF2-40B4-BE49-F238E27FC236}">
                <a16:creationId xmlns:a16="http://schemas.microsoft.com/office/drawing/2014/main" id="{04A9E497-8640-56BB-AD27-298D2FEFC627}"/>
              </a:ext>
            </a:extLst>
          </p:cNvPr>
          <p:cNvSpPr/>
          <p:nvPr/>
        </p:nvSpPr>
        <p:spPr>
          <a:xfrm>
            <a:off x="4903318" y="3614441"/>
            <a:ext cx="821622" cy="782752"/>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cs typeface="+mn-cs"/>
            </a:endParaRPr>
          </a:p>
        </p:txBody>
      </p:sp>
      <p:cxnSp>
        <p:nvCxnSpPr>
          <p:cNvPr id="14" name="Straight Connector 13">
            <a:extLst>
              <a:ext uri="{FF2B5EF4-FFF2-40B4-BE49-F238E27FC236}">
                <a16:creationId xmlns:a16="http://schemas.microsoft.com/office/drawing/2014/main" id="{C15031E3-4232-3396-A371-2816FB2138EF}"/>
              </a:ext>
            </a:extLst>
          </p:cNvPr>
          <p:cNvCxnSpPr>
            <a:cxnSpLocks/>
            <a:stCxn id="9" idx="6"/>
            <a:endCxn id="11" idx="2"/>
          </p:cNvCxnSpPr>
          <p:nvPr/>
        </p:nvCxnSpPr>
        <p:spPr>
          <a:xfrm>
            <a:off x="1618702" y="4005817"/>
            <a:ext cx="12314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AA43EA8-DCF6-78DE-FFEE-798583274DA4}"/>
              </a:ext>
            </a:extLst>
          </p:cNvPr>
          <p:cNvCxnSpPr>
            <a:cxnSpLocks/>
          </p:cNvCxnSpPr>
          <p:nvPr/>
        </p:nvCxnSpPr>
        <p:spPr>
          <a:xfrm>
            <a:off x="3670221" y="4042645"/>
            <a:ext cx="123550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8D01D3-1DD8-F708-3212-C3D8CE4B1E52}"/>
              </a:ext>
            </a:extLst>
          </p:cNvPr>
          <p:cNvSpPr txBox="1"/>
          <p:nvPr/>
        </p:nvSpPr>
        <p:spPr>
          <a:xfrm>
            <a:off x="152600" y="4426225"/>
            <a:ext cx="2110581" cy="1446550"/>
          </a:xfrm>
          <a:prstGeom prst="rect">
            <a:avLst/>
          </a:prstGeom>
          <a:solidFill>
            <a:srgbClr val="0F3492"/>
          </a:solidFill>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ko-KR" sz="11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the CA assigned the first batch of new radio spectrum in the 3.3 GHz, 3.5 GHz, 4.9 GHz, 26 GHz and 28 GHz bands for public mobile telecommunications use, including 5G services.</a:t>
            </a:r>
          </a:p>
          <a:p>
            <a:pPr marR="0" lvl="0" defTabSz="914400" eaLnBrk="1" fontAlgn="auto" latinLnBrk="0" hangingPunct="1">
              <a:lnSpc>
                <a:spcPct val="100000"/>
              </a:lnSpc>
              <a:spcBef>
                <a:spcPts val="0"/>
              </a:spcBef>
              <a:spcAft>
                <a:spcPts val="0"/>
              </a:spcAft>
              <a:buClrTx/>
              <a:buSzTx/>
              <a:tabLst/>
              <a:defRPr/>
            </a:pPr>
            <a:endParaRPr kumimoji="0" lang="en-US" altLang="ko-KR" sz="11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9BF6D0-568B-CFE6-C9BD-5532AAFD4AE4}"/>
              </a:ext>
            </a:extLst>
          </p:cNvPr>
          <p:cNvSpPr txBox="1"/>
          <p:nvPr/>
        </p:nvSpPr>
        <p:spPr>
          <a:xfrm>
            <a:off x="2363077" y="4424085"/>
            <a:ext cx="1910471" cy="1446550"/>
          </a:xfrm>
          <a:prstGeom prst="rect">
            <a:avLst/>
          </a:prstGeom>
          <a:solidFill>
            <a:srgbClr val="0F3492"/>
          </a:solidFill>
        </p:spPr>
        <p:txBody>
          <a:bodyPr wrap="square">
            <a:spAutoFit/>
          </a:bodyPr>
          <a:lstStyle/>
          <a:p>
            <a:pPr marL="171450" indent="-171450">
              <a:buFont typeface="Wingdings" panose="05000000000000000000" pitchFamily="2" charset="2"/>
              <a:buChar char="§"/>
            </a:pPr>
            <a:r>
              <a:rPr lang="en-US" sz="1100" dirty="0">
                <a:solidFill>
                  <a:schemeClr val="bg1"/>
                </a:solidFill>
              </a:rPr>
              <a:t>the CA continued to release more new spectrum in different frequency bands to the market. Following the successful conclusion of the spectrum auction conducted </a:t>
            </a:r>
          </a:p>
        </p:txBody>
      </p:sp>
      <p:sp>
        <p:nvSpPr>
          <p:cNvPr id="20" name="TextBox 19">
            <a:extLst>
              <a:ext uri="{FF2B5EF4-FFF2-40B4-BE49-F238E27FC236}">
                <a16:creationId xmlns:a16="http://schemas.microsoft.com/office/drawing/2014/main" id="{AC5B1AA9-5254-C0BF-3D22-A929E4A6C14B}"/>
              </a:ext>
            </a:extLst>
          </p:cNvPr>
          <p:cNvSpPr txBox="1"/>
          <p:nvPr/>
        </p:nvSpPr>
        <p:spPr>
          <a:xfrm>
            <a:off x="4390738" y="4430243"/>
            <a:ext cx="1846782" cy="1446550"/>
          </a:xfrm>
          <a:prstGeom prst="rect">
            <a:avLst/>
          </a:prstGeom>
          <a:solidFill>
            <a:srgbClr val="0F3492"/>
          </a:solidFill>
        </p:spPr>
        <p:txBody>
          <a:bodyPr wrap="square">
            <a:spAutoFit/>
          </a:bodyPr>
          <a:lstStyle/>
          <a:p>
            <a:pPr marL="171450" indent="-171450">
              <a:buFont typeface="Wingdings" panose="05000000000000000000" pitchFamily="2" charset="2"/>
              <a:buChar char="§"/>
            </a:pPr>
            <a:r>
              <a:rPr lang="en-US" sz="1100" dirty="0">
                <a:solidFill>
                  <a:schemeClr val="bg1"/>
                </a:solidFill>
              </a:rPr>
              <a:t>commercial 5G services were launched in Hong Kong. Within a year’s time, by March 2021, the subscription of 5G services exceeded one million</a:t>
            </a:r>
          </a:p>
          <a:p>
            <a:endParaRPr lang="en-US" sz="1100" dirty="0">
              <a:solidFill>
                <a:schemeClr val="bg1"/>
              </a:solidFill>
            </a:endParaRPr>
          </a:p>
        </p:txBody>
      </p:sp>
      <p:pic>
        <p:nvPicPr>
          <p:cNvPr id="22" name="Picture 21">
            <a:extLst>
              <a:ext uri="{FF2B5EF4-FFF2-40B4-BE49-F238E27FC236}">
                <a16:creationId xmlns:a16="http://schemas.microsoft.com/office/drawing/2014/main" id="{224D1545-4220-2932-173F-E2B540E05EAB}"/>
              </a:ext>
            </a:extLst>
          </p:cNvPr>
          <p:cNvPicPr>
            <a:picLocks noChangeAspect="1"/>
          </p:cNvPicPr>
          <p:nvPr/>
        </p:nvPicPr>
        <p:blipFill>
          <a:blip r:embed="rId2">
            <a:duotone>
              <a:schemeClr val="accent3">
                <a:shade val="45000"/>
                <a:satMod val="135000"/>
              </a:schemeClr>
              <a:prstClr val="white"/>
            </a:duotone>
          </a:blip>
          <a:stretch>
            <a:fillRect/>
          </a:stretch>
        </p:blipFill>
        <p:spPr>
          <a:xfrm>
            <a:off x="2480840" y="2990892"/>
            <a:ext cx="449894" cy="449894"/>
          </a:xfrm>
          <a:prstGeom prst="rect">
            <a:avLst/>
          </a:prstGeom>
        </p:spPr>
      </p:pic>
      <p:sp>
        <p:nvSpPr>
          <p:cNvPr id="33" name="Rectangle 32">
            <a:extLst>
              <a:ext uri="{FF2B5EF4-FFF2-40B4-BE49-F238E27FC236}">
                <a16:creationId xmlns:a16="http://schemas.microsoft.com/office/drawing/2014/main" id="{167CC37C-631F-36E5-8DD2-C037EA0847E2}"/>
              </a:ext>
            </a:extLst>
          </p:cNvPr>
          <p:cNvSpPr/>
          <p:nvPr/>
        </p:nvSpPr>
        <p:spPr>
          <a:xfrm>
            <a:off x="282392" y="1208406"/>
            <a:ext cx="6111869" cy="1676575"/>
          </a:xfrm>
          <a:prstGeom prst="rect">
            <a:avLst/>
          </a:prstGeom>
          <a:noFill/>
          <a:ln w="12700" cap="flat" cmpd="sng" algn="ctr">
            <a:solidFill>
              <a:srgbClr val="6685B3">
                <a:shade val="50000"/>
              </a:srgbClr>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40" name="Straight Connector 39">
            <a:extLst>
              <a:ext uri="{FF2B5EF4-FFF2-40B4-BE49-F238E27FC236}">
                <a16:creationId xmlns:a16="http://schemas.microsoft.com/office/drawing/2014/main" id="{DD9DF04B-77D1-CC85-A9F7-B2D2F240725F}"/>
              </a:ext>
            </a:extLst>
          </p:cNvPr>
          <p:cNvCxnSpPr>
            <a:cxnSpLocks/>
          </p:cNvCxnSpPr>
          <p:nvPr/>
        </p:nvCxnSpPr>
        <p:spPr>
          <a:xfrm flipV="1">
            <a:off x="3294896" y="2884981"/>
            <a:ext cx="0" cy="33948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082C7C3-FD7E-071D-714B-4AE9B29ABF95}"/>
              </a:ext>
            </a:extLst>
          </p:cNvPr>
          <p:cNvSpPr/>
          <p:nvPr/>
        </p:nvSpPr>
        <p:spPr>
          <a:xfrm>
            <a:off x="3029065" y="2983340"/>
            <a:ext cx="548640" cy="457200"/>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rPr>
              <a:t>5G</a:t>
            </a:r>
            <a:endParaRPr kumimoji="0" lang="en-US" sz="1050" b="0" i="0" u="none" strike="noStrike" kern="0" cap="none" spc="0" normalizeH="0" baseline="0" noProof="0" dirty="0">
              <a:ln>
                <a:noFill/>
              </a:ln>
              <a:solidFill>
                <a:schemeClr val="bg1"/>
              </a:solidFill>
              <a:effectLst/>
              <a:uLnTx/>
              <a:uFillTx/>
              <a:latin typeface="Arial"/>
              <a:cs typeface="+mn-cs"/>
            </a:endParaRPr>
          </a:p>
        </p:txBody>
      </p:sp>
      <p:sp>
        <p:nvSpPr>
          <p:cNvPr id="49" name="Isosceles Triangle 48">
            <a:extLst>
              <a:ext uri="{FF2B5EF4-FFF2-40B4-BE49-F238E27FC236}">
                <a16:creationId xmlns:a16="http://schemas.microsoft.com/office/drawing/2014/main" id="{C9FE43AA-F197-2A3B-C512-DC87E8921CFA}"/>
              </a:ext>
            </a:extLst>
          </p:cNvPr>
          <p:cNvSpPr/>
          <p:nvPr/>
        </p:nvSpPr>
        <p:spPr>
          <a:xfrm rot="5400000">
            <a:off x="6104872" y="2001721"/>
            <a:ext cx="1008220" cy="296025"/>
          </a:xfrm>
          <a:prstGeom prst="triangle">
            <a:avLst>
              <a:gd name="adj" fmla="val 540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09C02691-C2D4-A45D-CAF6-11418D737EA5}"/>
              </a:ext>
            </a:extLst>
          </p:cNvPr>
          <p:cNvPicPr>
            <a:picLocks noChangeAspect="1"/>
          </p:cNvPicPr>
          <p:nvPr/>
        </p:nvPicPr>
        <p:blipFill>
          <a:blip r:embed="rId3">
            <a:lum bright="70000" contrast="-70000"/>
          </a:blip>
          <a:stretch>
            <a:fillRect/>
          </a:stretch>
        </p:blipFill>
        <p:spPr>
          <a:xfrm>
            <a:off x="3001233" y="3721191"/>
            <a:ext cx="515527" cy="515527"/>
          </a:xfrm>
          <a:prstGeom prst="rect">
            <a:avLst/>
          </a:prstGeom>
        </p:spPr>
      </p:pic>
      <p:sp>
        <p:nvSpPr>
          <p:cNvPr id="65" name="TextBox 64">
            <a:extLst>
              <a:ext uri="{FF2B5EF4-FFF2-40B4-BE49-F238E27FC236}">
                <a16:creationId xmlns:a16="http://schemas.microsoft.com/office/drawing/2014/main" id="{D763C386-E802-B2DE-81F6-032F1C7929E2}"/>
              </a:ext>
            </a:extLst>
          </p:cNvPr>
          <p:cNvSpPr txBox="1"/>
          <p:nvPr/>
        </p:nvSpPr>
        <p:spPr>
          <a:xfrm>
            <a:off x="2896810" y="3402815"/>
            <a:ext cx="974755" cy="261610"/>
          </a:xfrm>
          <a:prstGeom prst="rect">
            <a:avLst/>
          </a:prstGeom>
          <a:noFill/>
        </p:spPr>
        <p:txBody>
          <a:bodyPr wrap="square">
            <a:spAutoFit/>
          </a:bodyPr>
          <a:lstStyle/>
          <a:p>
            <a:r>
              <a:rPr lang="en-US" sz="1100" dirty="0">
                <a:solidFill>
                  <a:srgbClr val="002060"/>
                </a:solidFill>
              </a:rPr>
              <a:t>2019-2021</a:t>
            </a:r>
          </a:p>
        </p:txBody>
      </p:sp>
      <p:pic>
        <p:nvPicPr>
          <p:cNvPr id="66" name="Picture 65">
            <a:extLst>
              <a:ext uri="{FF2B5EF4-FFF2-40B4-BE49-F238E27FC236}">
                <a16:creationId xmlns:a16="http://schemas.microsoft.com/office/drawing/2014/main" id="{8306CCE8-902F-2B1A-10CE-731C1AFE46F7}"/>
              </a:ext>
            </a:extLst>
          </p:cNvPr>
          <p:cNvPicPr>
            <a:picLocks noChangeAspect="1"/>
          </p:cNvPicPr>
          <p:nvPr/>
        </p:nvPicPr>
        <p:blipFill>
          <a:blip r:embed="rId4">
            <a:lum bright="70000" contrast="-70000"/>
          </a:blip>
          <a:stretch>
            <a:fillRect/>
          </a:stretch>
        </p:blipFill>
        <p:spPr>
          <a:xfrm>
            <a:off x="5044080" y="3672957"/>
            <a:ext cx="551679" cy="551679"/>
          </a:xfrm>
          <a:prstGeom prst="rect">
            <a:avLst/>
          </a:prstGeom>
        </p:spPr>
      </p:pic>
      <p:pic>
        <p:nvPicPr>
          <p:cNvPr id="67" name="Picture 66">
            <a:extLst>
              <a:ext uri="{FF2B5EF4-FFF2-40B4-BE49-F238E27FC236}">
                <a16:creationId xmlns:a16="http://schemas.microsoft.com/office/drawing/2014/main" id="{72011AB9-BA46-9E7D-F4C6-C70A18442C72}"/>
              </a:ext>
            </a:extLst>
          </p:cNvPr>
          <p:cNvPicPr>
            <a:picLocks noChangeAspect="1"/>
          </p:cNvPicPr>
          <p:nvPr/>
        </p:nvPicPr>
        <p:blipFill>
          <a:blip r:embed="rId5">
            <a:lum bright="70000" contrast="-70000"/>
          </a:blip>
          <a:stretch>
            <a:fillRect/>
          </a:stretch>
        </p:blipFill>
        <p:spPr>
          <a:xfrm>
            <a:off x="918662" y="3729678"/>
            <a:ext cx="500296" cy="500296"/>
          </a:xfrm>
          <a:prstGeom prst="rect">
            <a:avLst/>
          </a:prstGeom>
        </p:spPr>
      </p:pic>
      <p:sp>
        <p:nvSpPr>
          <p:cNvPr id="69" name="TextBox 39">
            <a:extLst>
              <a:ext uri="{FF2B5EF4-FFF2-40B4-BE49-F238E27FC236}">
                <a16:creationId xmlns:a16="http://schemas.microsoft.com/office/drawing/2014/main" id="{6C7F89AF-2641-E2FC-D0FD-C87FD11C14B2}"/>
              </a:ext>
            </a:extLst>
          </p:cNvPr>
          <p:cNvSpPr txBox="1"/>
          <p:nvPr/>
        </p:nvSpPr>
        <p:spPr>
          <a:xfrm>
            <a:off x="6745255" y="1833040"/>
            <a:ext cx="2667591" cy="461665"/>
          </a:xfrm>
          <a:prstGeom prst="rect">
            <a:avLst/>
          </a:prstGeom>
          <a:solidFill>
            <a:srgbClr val="FFFFFF"/>
          </a:solidFill>
        </p:spPr>
        <p:txBody>
          <a:bodyPr wrap="square" rtlCol="0">
            <a:spAutoFit/>
          </a:bodyPr>
          <a:lstStyle>
            <a:defPPr>
              <a:defRPr lang="en-US"/>
            </a:defPPr>
            <a:lvl1pPr marL="171450" indent="-171450">
              <a:buFont typeface="Wingdings" panose="05000000000000000000" pitchFamily="2" charset="2"/>
              <a:buChar char="§"/>
              <a:defRPr sz="1200">
                <a:solidFill>
                  <a:srgbClr val="002060"/>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ym typeface="Arial"/>
              </a:rPr>
              <a:t>5G Re-industrialization and 5G development</a:t>
            </a:r>
          </a:p>
        </p:txBody>
      </p:sp>
      <p:sp>
        <p:nvSpPr>
          <p:cNvPr id="70" name="TextBox 39">
            <a:extLst>
              <a:ext uri="{FF2B5EF4-FFF2-40B4-BE49-F238E27FC236}">
                <a16:creationId xmlns:a16="http://schemas.microsoft.com/office/drawing/2014/main" id="{034BC749-5B7C-0203-29D5-7B79A3A8024A}"/>
              </a:ext>
            </a:extLst>
          </p:cNvPr>
          <p:cNvSpPr txBox="1"/>
          <p:nvPr/>
        </p:nvSpPr>
        <p:spPr>
          <a:xfrm>
            <a:off x="6745255" y="2376844"/>
            <a:ext cx="2827555" cy="276999"/>
          </a:xfrm>
          <a:prstGeom prst="rect">
            <a:avLst/>
          </a:prstGeom>
          <a:solidFill>
            <a:srgbClr val="FFFFFF"/>
          </a:solidFill>
        </p:spPr>
        <p:txBody>
          <a:bodyPr wrap="square" rtlCol="0">
            <a:spAutoFit/>
          </a:bodyPr>
          <a:lstStyle>
            <a:defPPr>
              <a:defRPr lang="en-US"/>
            </a:defPPr>
            <a:lvl1pPr marL="171450" indent="-171450">
              <a:buFont typeface="Wingdings" panose="05000000000000000000" pitchFamily="2" charset="2"/>
              <a:buChar char="§"/>
              <a:defRPr sz="1200">
                <a:solidFill>
                  <a:srgbClr val="002060"/>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ym typeface="Arial"/>
              </a:rPr>
              <a:t>Smart City Blueprint for Hong Kong </a:t>
            </a:r>
          </a:p>
        </p:txBody>
      </p:sp>
      <p:sp>
        <p:nvSpPr>
          <p:cNvPr id="71" name="TextBox 39">
            <a:extLst>
              <a:ext uri="{FF2B5EF4-FFF2-40B4-BE49-F238E27FC236}">
                <a16:creationId xmlns:a16="http://schemas.microsoft.com/office/drawing/2014/main" id="{8AE66264-0FEC-CAF0-5F69-5A0E84979D73}"/>
              </a:ext>
            </a:extLst>
          </p:cNvPr>
          <p:cNvSpPr txBox="1"/>
          <p:nvPr/>
        </p:nvSpPr>
        <p:spPr>
          <a:xfrm>
            <a:off x="6755537" y="2756848"/>
            <a:ext cx="3176191" cy="276999"/>
          </a:xfrm>
          <a:prstGeom prst="rect">
            <a:avLst/>
          </a:prstGeom>
          <a:solidFill>
            <a:srgbClr val="FFFFFF"/>
          </a:solidFill>
        </p:spPr>
        <p:txBody>
          <a:bodyPr wrap="square" rtlCol="0">
            <a:spAutoFit/>
          </a:bodyPr>
          <a:lstStyle>
            <a:defPPr>
              <a:defRPr lang="en-US"/>
            </a:defPPr>
            <a:lvl1pPr marL="171450" indent="-171450">
              <a:buFont typeface="Wingdings" panose="05000000000000000000" pitchFamily="2" charset="2"/>
              <a:buChar char="§"/>
              <a:defRPr sz="1200">
                <a:solidFill>
                  <a:srgbClr val="002060"/>
                </a:solidFil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ym typeface="Arial"/>
              </a:rPr>
              <a:t>Data Centre</a:t>
            </a:r>
          </a:p>
        </p:txBody>
      </p:sp>
      <p:sp>
        <p:nvSpPr>
          <p:cNvPr id="73" name="Rectangle 72">
            <a:extLst>
              <a:ext uri="{FF2B5EF4-FFF2-40B4-BE49-F238E27FC236}">
                <a16:creationId xmlns:a16="http://schemas.microsoft.com/office/drawing/2014/main" id="{86437F51-4CB3-8709-2592-6419F41AB134}"/>
              </a:ext>
            </a:extLst>
          </p:cNvPr>
          <p:cNvSpPr/>
          <p:nvPr/>
        </p:nvSpPr>
        <p:spPr>
          <a:xfrm>
            <a:off x="6735429" y="1233229"/>
            <a:ext cx="5238505" cy="4145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cs typeface="TH SarabunPSK" panose="020B0500040200020003" pitchFamily="34" charset="-34"/>
              </a:rPr>
              <a:t>Hong Kong Re-industrialization and 5G Development </a:t>
            </a:r>
          </a:p>
        </p:txBody>
      </p:sp>
      <p:sp>
        <p:nvSpPr>
          <p:cNvPr id="79" name="Google Shape;483;p13">
            <a:extLst>
              <a:ext uri="{FF2B5EF4-FFF2-40B4-BE49-F238E27FC236}">
                <a16:creationId xmlns:a16="http://schemas.microsoft.com/office/drawing/2014/main" id="{D46891EC-E2AF-EBCA-181B-4A261FE6B924}"/>
              </a:ext>
            </a:extLst>
          </p:cNvPr>
          <p:cNvSpPr/>
          <p:nvPr/>
        </p:nvSpPr>
        <p:spPr>
          <a:xfrm>
            <a:off x="9882228" y="1665651"/>
            <a:ext cx="1847100" cy="872290"/>
          </a:xfrm>
          <a:prstGeom prst="rect">
            <a:avLst/>
          </a:prstGeom>
          <a:noFill/>
        </p:spPr>
        <p:txBody>
          <a:bodyPr wrap="square" rtlCol="0">
            <a:spAutoFit/>
          </a:bodyPr>
          <a:lstStyle/>
          <a:p>
            <a:pPr>
              <a:lnSpc>
                <a:spcPts val="1200"/>
              </a:lnSpc>
            </a:pPr>
            <a:r>
              <a:rPr lang="en-US" sz="1401" dirty="0">
                <a:solidFill>
                  <a:srgbClr val="0F3492"/>
                </a:solidFill>
                <a:latin typeface="TH SarabunPSK" panose="020B0500040200020003" pitchFamily="34" charset="-34"/>
                <a:cs typeface="TH SarabunPSK" panose="020B0500040200020003" pitchFamily="34" charset="-34"/>
              </a:rPr>
              <a:t>AI</a:t>
            </a:r>
            <a:br>
              <a:rPr lang="en-US" sz="1401" dirty="0">
                <a:solidFill>
                  <a:srgbClr val="0F3492"/>
                </a:solidFill>
                <a:latin typeface="TH SarabunPSK" panose="020B0500040200020003" pitchFamily="34" charset="-34"/>
                <a:cs typeface="TH SarabunPSK" panose="020B0500040200020003" pitchFamily="34" charset="-34"/>
              </a:rPr>
            </a:br>
            <a:r>
              <a:rPr lang="en-US" sz="1401" dirty="0">
                <a:solidFill>
                  <a:srgbClr val="0F3492"/>
                </a:solidFill>
                <a:latin typeface="TH SarabunPSK" panose="020B0500040200020003" pitchFamily="34" charset="-34"/>
                <a:cs typeface="TH SarabunPSK" panose="020B0500040200020003" pitchFamily="34" charset="-34"/>
              </a:rPr>
              <a:t>Big Data and Analytics</a:t>
            </a:r>
          </a:p>
          <a:p>
            <a:pPr>
              <a:lnSpc>
                <a:spcPts val="1200"/>
              </a:lnSpc>
            </a:pPr>
            <a:r>
              <a:rPr lang="en-US" sz="1401" dirty="0">
                <a:solidFill>
                  <a:srgbClr val="0F3492"/>
                </a:solidFill>
                <a:latin typeface="TH SarabunPSK" panose="020B0500040200020003" pitchFamily="34" charset="-34"/>
                <a:cs typeface="TH SarabunPSK" panose="020B0500040200020003" pitchFamily="34" charset="-34"/>
              </a:rPr>
              <a:t>Blockchain Technology</a:t>
            </a:r>
          </a:p>
          <a:p>
            <a:pPr>
              <a:lnSpc>
                <a:spcPts val="1200"/>
              </a:lnSpc>
            </a:pPr>
            <a:r>
              <a:rPr lang="en-US" sz="1401" dirty="0">
                <a:solidFill>
                  <a:srgbClr val="0F3492"/>
                </a:solidFill>
                <a:latin typeface="TH SarabunPSK" panose="020B0500040200020003" pitchFamily="34" charset="-34"/>
                <a:cs typeface="TH SarabunPSK" panose="020B0500040200020003" pitchFamily="34" charset="-34"/>
              </a:rPr>
              <a:t>IoT</a:t>
            </a:r>
          </a:p>
          <a:p>
            <a:pPr>
              <a:lnSpc>
                <a:spcPts val="1200"/>
              </a:lnSpc>
            </a:pPr>
            <a:r>
              <a:rPr lang="en-US" sz="1401" dirty="0">
                <a:solidFill>
                  <a:srgbClr val="0F3492"/>
                </a:solidFill>
                <a:latin typeface="TH SarabunPSK" panose="020B0500040200020003" pitchFamily="34" charset="-34"/>
                <a:cs typeface="TH SarabunPSK" panose="020B0500040200020003" pitchFamily="34" charset="-34"/>
              </a:rPr>
              <a:t>Rapid Prototyping</a:t>
            </a:r>
            <a:endParaRPr lang="th-TH" sz="1401" dirty="0">
              <a:solidFill>
                <a:srgbClr val="0F3492"/>
              </a:solidFill>
              <a:latin typeface="TH SarabunPSK" panose="020B0500040200020003" pitchFamily="34" charset="-34"/>
              <a:cs typeface="TH SarabunPSK" panose="020B0500040200020003" pitchFamily="34" charset="-34"/>
            </a:endParaRPr>
          </a:p>
        </p:txBody>
      </p:sp>
      <p:cxnSp>
        <p:nvCxnSpPr>
          <p:cNvPr id="81" name="Straight Connector 80">
            <a:extLst>
              <a:ext uri="{FF2B5EF4-FFF2-40B4-BE49-F238E27FC236}">
                <a16:creationId xmlns:a16="http://schemas.microsoft.com/office/drawing/2014/main" id="{C67BB9F1-1A46-1813-80AA-5AAFBB1702AB}"/>
              </a:ext>
            </a:extLst>
          </p:cNvPr>
          <p:cNvCxnSpPr>
            <a:cxnSpLocks/>
          </p:cNvCxnSpPr>
          <p:nvPr/>
        </p:nvCxnSpPr>
        <p:spPr>
          <a:xfrm>
            <a:off x="7045325" y="2333747"/>
            <a:ext cx="2286000"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57B7CD-74D8-AC36-E6F5-80451B254F09}"/>
              </a:ext>
            </a:extLst>
          </p:cNvPr>
          <p:cNvCxnSpPr>
            <a:cxnSpLocks/>
          </p:cNvCxnSpPr>
          <p:nvPr/>
        </p:nvCxnSpPr>
        <p:spPr>
          <a:xfrm>
            <a:off x="9701220" y="1786336"/>
            <a:ext cx="0" cy="6260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5A26D91-1D35-36DC-1306-3300A0D6DE0F}"/>
              </a:ext>
            </a:extLst>
          </p:cNvPr>
          <p:cNvCxnSpPr>
            <a:cxnSpLocks/>
          </p:cNvCxnSpPr>
          <p:nvPr/>
        </p:nvCxnSpPr>
        <p:spPr>
          <a:xfrm>
            <a:off x="9695708" y="1786336"/>
            <a:ext cx="1865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6782445E-993B-EC2C-A20F-008190EFADB0}"/>
              </a:ext>
            </a:extLst>
          </p:cNvPr>
          <p:cNvSpPr/>
          <p:nvPr/>
        </p:nvSpPr>
        <p:spPr>
          <a:xfrm>
            <a:off x="9875246" y="1754724"/>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90" name="Straight Connector 89">
            <a:extLst>
              <a:ext uri="{FF2B5EF4-FFF2-40B4-BE49-F238E27FC236}">
                <a16:creationId xmlns:a16="http://schemas.microsoft.com/office/drawing/2014/main" id="{18794459-88CA-CA73-9CF8-8A064EF1AD1D}"/>
              </a:ext>
            </a:extLst>
          </p:cNvPr>
          <p:cNvCxnSpPr>
            <a:cxnSpLocks/>
          </p:cNvCxnSpPr>
          <p:nvPr/>
        </p:nvCxnSpPr>
        <p:spPr>
          <a:xfrm>
            <a:off x="9695708" y="1938634"/>
            <a:ext cx="1865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3DED3E52-AF8F-0385-0849-A3358CE7F97E}"/>
              </a:ext>
            </a:extLst>
          </p:cNvPr>
          <p:cNvSpPr/>
          <p:nvPr/>
        </p:nvSpPr>
        <p:spPr>
          <a:xfrm>
            <a:off x="9875246" y="1907022"/>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92" name="Straight Connector 91">
            <a:extLst>
              <a:ext uri="{FF2B5EF4-FFF2-40B4-BE49-F238E27FC236}">
                <a16:creationId xmlns:a16="http://schemas.microsoft.com/office/drawing/2014/main" id="{463BFA2E-5B08-EA50-6058-A43CA7D1F3A3}"/>
              </a:ext>
            </a:extLst>
          </p:cNvPr>
          <p:cNvCxnSpPr>
            <a:cxnSpLocks/>
          </p:cNvCxnSpPr>
          <p:nvPr/>
        </p:nvCxnSpPr>
        <p:spPr>
          <a:xfrm>
            <a:off x="9694238" y="2089768"/>
            <a:ext cx="1865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099F8A29-2646-2C47-0886-43A6AC3B908F}"/>
              </a:ext>
            </a:extLst>
          </p:cNvPr>
          <p:cNvSpPr/>
          <p:nvPr/>
        </p:nvSpPr>
        <p:spPr>
          <a:xfrm>
            <a:off x="9873776" y="2058156"/>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94" name="Straight Connector 93">
            <a:extLst>
              <a:ext uri="{FF2B5EF4-FFF2-40B4-BE49-F238E27FC236}">
                <a16:creationId xmlns:a16="http://schemas.microsoft.com/office/drawing/2014/main" id="{619B8E2B-E2B8-92F7-925E-2FAE97E334A8}"/>
              </a:ext>
            </a:extLst>
          </p:cNvPr>
          <p:cNvCxnSpPr>
            <a:cxnSpLocks/>
          </p:cNvCxnSpPr>
          <p:nvPr/>
        </p:nvCxnSpPr>
        <p:spPr>
          <a:xfrm>
            <a:off x="9701220" y="2240901"/>
            <a:ext cx="1865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203FB058-0E5E-F9F2-D51E-E812EC1061DD}"/>
              </a:ext>
            </a:extLst>
          </p:cNvPr>
          <p:cNvSpPr/>
          <p:nvPr/>
        </p:nvSpPr>
        <p:spPr>
          <a:xfrm>
            <a:off x="9880758" y="2209289"/>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97" name="Straight Connector 96">
            <a:extLst>
              <a:ext uri="{FF2B5EF4-FFF2-40B4-BE49-F238E27FC236}">
                <a16:creationId xmlns:a16="http://schemas.microsoft.com/office/drawing/2014/main" id="{4BCCAC08-C59D-9223-647C-9ABEA626A41D}"/>
              </a:ext>
            </a:extLst>
          </p:cNvPr>
          <p:cNvCxnSpPr>
            <a:cxnSpLocks/>
          </p:cNvCxnSpPr>
          <p:nvPr/>
        </p:nvCxnSpPr>
        <p:spPr>
          <a:xfrm>
            <a:off x="9422953" y="2009126"/>
            <a:ext cx="27128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8F57DC37-1D0F-1960-D673-4CEF9277D722}"/>
              </a:ext>
            </a:extLst>
          </p:cNvPr>
          <p:cNvSpPr/>
          <p:nvPr/>
        </p:nvSpPr>
        <p:spPr>
          <a:xfrm>
            <a:off x="9399600" y="1974459"/>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00" name="Straight Connector 99">
            <a:extLst>
              <a:ext uri="{FF2B5EF4-FFF2-40B4-BE49-F238E27FC236}">
                <a16:creationId xmlns:a16="http://schemas.microsoft.com/office/drawing/2014/main" id="{4D21DF5A-D094-34DA-75EC-29C4EECD70F6}"/>
              </a:ext>
            </a:extLst>
          </p:cNvPr>
          <p:cNvCxnSpPr>
            <a:cxnSpLocks/>
          </p:cNvCxnSpPr>
          <p:nvPr/>
        </p:nvCxnSpPr>
        <p:spPr>
          <a:xfrm>
            <a:off x="7045325" y="2695474"/>
            <a:ext cx="2286000"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3C46C6F-3B9E-49FC-AD23-7498A3635DC2}"/>
              </a:ext>
            </a:extLst>
          </p:cNvPr>
          <p:cNvCxnSpPr>
            <a:cxnSpLocks/>
          </p:cNvCxnSpPr>
          <p:nvPr/>
        </p:nvCxnSpPr>
        <p:spPr>
          <a:xfrm>
            <a:off x="9694238" y="2412340"/>
            <a:ext cx="2004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5AB652CE-EE49-1B42-3EB7-D56E203932BA}"/>
              </a:ext>
            </a:extLst>
          </p:cNvPr>
          <p:cNvSpPr/>
          <p:nvPr/>
        </p:nvSpPr>
        <p:spPr>
          <a:xfrm>
            <a:off x="9887740" y="2380728"/>
            <a:ext cx="63225" cy="6322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6" name="TextBox 39">
            <a:extLst>
              <a:ext uri="{FF2B5EF4-FFF2-40B4-BE49-F238E27FC236}">
                <a16:creationId xmlns:a16="http://schemas.microsoft.com/office/drawing/2014/main" id="{50D8E83A-0431-D0B4-A987-F326B1378694}"/>
              </a:ext>
            </a:extLst>
          </p:cNvPr>
          <p:cNvSpPr txBox="1"/>
          <p:nvPr/>
        </p:nvSpPr>
        <p:spPr>
          <a:xfrm>
            <a:off x="6838787" y="3124869"/>
            <a:ext cx="4890541" cy="110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algn="ctr">
              <a:defRPr sz="1600" b="1">
                <a:solidFill>
                  <a:srgbClr val="FFFFFF"/>
                </a:solidFill>
                <a:cs typeface="TH SarabunPSK" panose="020B0500040200020003" pitchFamily="34" charset="-3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ym typeface="Arial"/>
            </a:endParaRPr>
          </a:p>
        </p:txBody>
      </p:sp>
      <p:grpSp>
        <p:nvGrpSpPr>
          <p:cNvPr id="112" name="Group 111">
            <a:extLst>
              <a:ext uri="{FF2B5EF4-FFF2-40B4-BE49-F238E27FC236}">
                <a16:creationId xmlns:a16="http://schemas.microsoft.com/office/drawing/2014/main" id="{97AD1575-9B1A-6C56-338A-E20F14BD7B14}"/>
              </a:ext>
            </a:extLst>
          </p:cNvPr>
          <p:cNvGrpSpPr/>
          <p:nvPr/>
        </p:nvGrpSpPr>
        <p:grpSpPr>
          <a:xfrm>
            <a:off x="9082069" y="4424085"/>
            <a:ext cx="882967" cy="841195"/>
            <a:chOff x="7630655" y="3448235"/>
            <a:chExt cx="1314864" cy="1252659"/>
          </a:xfrm>
        </p:grpSpPr>
        <p:sp>
          <p:nvSpPr>
            <p:cNvPr id="110" name="Oval 109">
              <a:extLst>
                <a:ext uri="{FF2B5EF4-FFF2-40B4-BE49-F238E27FC236}">
                  <a16:creationId xmlns:a16="http://schemas.microsoft.com/office/drawing/2014/main" id="{677F1721-C67E-28C4-BA73-94DAF9EFBF44}"/>
                </a:ext>
              </a:extLst>
            </p:cNvPr>
            <p:cNvSpPr/>
            <p:nvPr/>
          </p:nvSpPr>
          <p:spPr>
            <a:xfrm>
              <a:off x="7630655" y="3448235"/>
              <a:ext cx="1314864" cy="1252659"/>
            </a:xfrm>
            <a:prstGeom prst="ellipse">
              <a:avLst/>
            </a:prstGeom>
            <a:solidFill>
              <a:schemeClr val="accent3">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cs typeface="+mn-cs"/>
              </a:endParaRPr>
            </a:p>
          </p:txBody>
        </p:sp>
        <p:pic>
          <p:nvPicPr>
            <p:cNvPr id="111" name="Picture 110" descr="Icon&#10;&#10;Description automatically generated">
              <a:extLst>
                <a:ext uri="{FF2B5EF4-FFF2-40B4-BE49-F238E27FC236}">
                  <a16:creationId xmlns:a16="http://schemas.microsoft.com/office/drawing/2014/main" id="{402F5278-57DA-9CD5-006B-F2DEBDF0D0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6655" y="3578775"/>
              <a:ext cx="991578" cy="991578"/>
            </a:xfrm>
            <a:prstGeom prst="rect">
              <a:avLst/>
            </a:prstGeom>
          </p:spPr>
        </p:pic>
      </p:grpSp>
      <p:sp>
        <p:nvSpPr>
          <p:cNvPr id="113" name="TextBox 112">
            <a:extLst>
              <a:ext uri="{FF2B5EF4-FFF2-40B4-BE49-F238E27FC236}">
                <a16:creationId xmlns:a16="http://schemas.microsoft.com/office/drawing/2014/main" id="{5FE5C41F-E285-DECD-3C6C-D57CA5C02B84}"/>
              </a:ext>
            </a:extLst>
          </p:cNvPr>
          <p:cNvSpPr txBox="1"/>
          <p:nvPr/>
        </p:nvSpPr>
        <p:spPr>
          <a:xfrm>
            <a:off x="9354513" y="4169559"/>
            <a:ext cx="384602" cy="261610"/>
          </a:xfrm>
          <a:prstGeom prst="rect">
            <a:avLst/>
          </a:prstGeom>
          <a:noFill/>
        </p:spPr>
        <p:txBody>
          <a:bodyPr wrap="square">
            <a:spAutoFit/>
          </a:bodyPr>
          <a:lstStyle/>
          <a:p>
            <a:r>
              <a:rPr lang="en-US" sz="1100" b="1" dirty="0">
                <a:solidFill>
                  <a:srgbClr val="002060"/>
                </a:solidFill>
              </a:rPr>
              <a:t>5G</a:t>
            </a:r>
          </a:p>
        </p:txBody>
      </p:sp>
      <p:sp>
        <p:nvSpPr>
          <p:cNvPr id="114" name="TextBox 113">
            <a:extLst>
              <a:ext uri="{FF2B5EF4-FFF2-40B4-BE49-F238E27FC236}">
                <a16:creationId xmlns:a16="http://schemas.microsoft.com/office/drawing/2014/main" id="{CDC885CE-0174-C4C9-30D9-A824E859F415}"/>
              </a:ext>
            </a:extLst>
          </p:cNvPr>
          <p:cNvSpPr txBox="1"/>
          <p:nvPr/>
        </p:nvSpPr>
        <p:spPr>
          <a:xfrm>
            <a:off x="9066260" y="5216055"/>
            <a:ext cx="1055423" cy="261610"/>
          </a:xfrm>
          <a:prstGeom prst="rect">
            <a:avLst/>
          </a:prstGeom>
          <a:noFill/>
        </p:spPr>
        <p:txBody>
          <a:bodyPr wrap="square">
            <a:spAutoFit/>
          </a:bodyPr>
          <a:lstStyle/>
          <a:p>
            <a:r>
              <a:rPr lang="en-US" sz="1100" b="1" dirty="0">
                <a:solidFill>
                  <a:srgbClr val="002060"/>
                </a:solidFill>
              </a:rPr>
              <a:t>Data Centre</a:t>
            </a:r>
          </a:p>
        </p:txBody>
      </p:sp>
      <p:sp>
        <p:nvSpPr>
          <p:cNvPr id="115" name="TextBox 114">
            <a:extLst>
              <a:ext uri="{FF2B5EF4-FFF2-40B4-BE49-F238E27FC236}">
                <a16:creationId xmlns:a16="http://schemas.microsoft.com/office/drawing/2014/main" id="{0360E534-FA08-C278-BE57-379E87CCCBC9}"/>
              </a:ext>
            </a:extLst>
          </p:cNvPr>
          <p:cNvSpPr txBox="1"/>
          <p:nvPr/>
        </p:nvSpPr>
        <p:spPr>
          <a:xfrm>
            <a:off x="7357552" y="3614440"/>
            <a:ext cx="2055294" cy="261610"/>
          </a:xfrm>
          <a:prstGeom prst="rect">
            <a:avLst/>
          </a:prstGeom>
          <a:noFill/>
        </p:spPr>
        <p:txBody>
          <a:bodyPr wrap="square">
            <a:spAutoFit/>
          </a:bodyPr>
          <a:lstStyle/>
          <a:p>
            <a:r>
              <a:rPr lang="en-US" sz="1100" dirty="0">
                <a:solidFill>
                  <a:srgbClr val="002060"/>
                </a:solidFill>
              </a:rPr>
              <a:t>More Micro Data </a:t>
            </a:r>
            <a:r>
              <a:rPr lang="en-US" sz="1100" dirty="0" err="1">
                <a:solidFill>
                  <a:srgbClr val="002060"/>
                </a:solidFill>
              </a:rPr>
              <a:t>Centres</a:t>
            </a:r>
            <a:endParaRPr lang="en-US" sz="1100" dirty="0">
              <a:solidFill>
                <a:srgbClr val="002060"/>
              </a:solidFill>
            </a:endParaRPr>
          </a:p>
        </p:txBody>
      </p:sp>
      <p:sp>
        <p:nvSpPr>
          <p:cNvPr id="116" name="TextBox 115">
            <a:extLst>
              <a:ext uri="{FF2B5EF4-FFF2-40B4-BE49-F238E27FC236}">
                <a16:creationId xmlns:a16="http://schemas.microsoft.com/office/drawing/2014/main" id="{5ACFADA1-06D0-C7A3-51A6-B4B317D6796E}"/>
              </a:ext>
            </a:extLst>
          </p:cNvPr>
          <p:cNvSpPr txBox="1"/>
          <p:nvPr/>
        </p:nvSpPr>
        <p:spPr>
          <a:xfrm>
            <a:off x="6930131" y="4138069"/>
            <a:ext cx="2055294" cy="261610"/>
          </a:xfrm>
          <a:prstGeom prst="rect">
            <a:avLst/>
          </a:prstGeom>
          <a:noFill/>
        </p:spPr>
        <p:txBody>
          <a:bodyPr wrap="square">
            <a:spAutoFit/>
          </a:bodyPr>
          <a:lstStyle/>
          <a:p>
            <a:r>
              <a:rPr lang="en-US" sz="1100" dirty="0">
                <a:solidFill>
                  <a:srgbClr val="002060"/>
                </a:solidFill>
              </a:rPr>
              <a:t>Increase Data Volume</a:t>
            </a:r>
          </a:p>
        </p:txBody>
      </p:sp>
      <p:sp>
        <p:nvSpPr>
          <p:cNvPr id="118" name="TextBox 117">
            <a:extLst>
              <a:ext uri="{FF2B5EF4-FFF2-40B4-BE49-F238E27FC236}">
                <a16:creationId xmlns:a16="http://schemas.microsoft.com/office/drawing/2014/main" id="{671A2948-4088-1917-1214-6851DB14D3F0}"/>
              </a:ext>
            </a:extLst>
          </p:cNvPr>
          <p:cNvSpPr txBox="1"/>
          <p:nvPr/>
        </p:nvSpPr>
        <p:spPr>
          <a:xfrm>
            <a:off x="6641264" y="5628631"/>
            <a:ext cx="2633028" cy="430887"/>
          </a:xfrm>
          <a:prstGeom prst="rect">
            <a:avLst/>
          </a:prstGeom>
          <a:noFill/>
        </p:spPr>
        <p:txBody>
          <a:bodyPr wrap="square">
            <a:spAutoFit/>
          </a:bodyPr>
          <a:lstStyle/>
          <a:p>
            <a:r>
              <a:rPr lang="en-US" sz="1100" dirty="0">
                <a:solidFill>
                  <a:srgbClr val="002060"/>
                </a:solidFill>
              </a:rPr>
              <a:t>Higher Network Requirement with Virtualization, AI and Machine Learning</a:t>
            </a:r>
          </a:p>
        </p:txBody>
      </p:sp>
      <p:sp>
        <p:nvSpPr>
          <p:cNvPr id="119" name="TextBox 118">
            <a:extLst>
              <a:ext uri="{FF2B5EF4-FFF2-40B4-BE49-F238E27FC236}">
                <a16:creationId xmlns:a16="http://schemas.microsoft.com/office/drawing/2014/main" id="{EAE1E3BF-F532-184F-2F12-89909E97B532}"/>
              </a:ext>
            </a:extLst>
          </p:cNvPr>
          <p:cNvSpPr txBox="1"/>
          <p:nvPr/>
        </p:nvSpPr>
        <p:spPr>
          <a:xfrm>
            <a:off x="6530805" y="4890126"/>
            <a:ext cx="2055294" cy="261610"/>
          </a:xfrm>
          <a:prstGeom prst="rect">
            <a:avLst/>
          </a:prstGeom>
          <a:noFill/>
        </p:spPr>
        <p:txBody>
          <a:bodyPr wrap="square">
            <a:spAutoFit/>
          </a:bodyPr>
          <a:lstStyle/>
          <a:p>
            <a:r>
              <a:rPr lang="en-US" sz="1100" dirty="0">
                <a:solidFill>
                  <a:srgbClr val="002060"/>
                </a:solidFill>
              </a:rPr>
              <a:t>Increase Power Consumption</a:t>
            </a:r>
          </a:p>
        </p:txBody>
      </p:sp>
      <p:sp>
        <p:nvSpPr>
          <p:cNvPr id="120" name="TextBox 119">
            <a:extLst>
              <a:ext uri="{FF2B5EF4-FFF2-40B4-BE49-F238E27FC236}">
                <a16:creationId xmlns:a16="http://schemas.microsoft.com/office/drawing/2014/main" id="{9D067887-0007-A5A6-2BBA-A39E0700A1ED}"/>
              </a:ext>
            </a:extLst>
          </p:cNvPr>
          <p:cNvSpPr txBox="1"/>
          <p:nvPr/>
        </p:nvSpPr>
        <p:spPr>
          <a:xfrm>
            <a:off x="10019928" y="3627629"/>
            <a:ext cx="1194669" cy="261610"/>
          </a:xfrm>
          <a:prstGeom prst="rect">
            <a:avLst/>
          </a:prstGeom>
          <a:noFill/>
        </p:spPr>
        <p:txBody>
          <a:bodyPr wrap="square">
            <a:spAutoFit/>
          </a:bodyPr>
          <a:lstStyle/>
          <a:p>
            <a:r>
              <a:rPr lang="en-US" sz="1100" dirty="0">
                <a:solidFill>
                  <a:srgbClr val="002060"/>
                </a:solidFill>
              </a:rPr>
              <a:t>Lower Latency</a:t>
            </a:r>
          </a:p>
        </p:txBody>
      </p:sp>
      <p:sp>
        <p:nvSpPr>
          <p:cNvPr id="121" name="TextBox 120">
            <a:extLst>
              <a:ext uri="{FF2B5EF4-FFF2-40B4-BE49-F238E27FC236}">
                <a16:creationId xmlns:a16="http://schemas.microsoft.com/office/drawing/2014/main" id="{85726072-9F77-AFD8-2FEB-756AC09104FD}"/>
              </a:ext>
            </a:extLst>
          </p:cNvPr>
          <p:cNvSpPr txBox="1"/>
          <p:nvPr/>
        </p:nvSpPr>
        <p:spPr>
          <a:xfrm>
            <a:off x="10238687" y="4082600"/>
            <a:ext cx="2055294" cy="261610"/>
          </a:xfrm>
          <a:prstGeom prst="rect">
            <a:avLst/>
          </a:prstGeom>
          <a:noFill/>
        </p:spPr>
        <p:txBody>
          <a:bodyPr wrap="square">
            <a:spAutoFit/>
          </a:bodyPr>
          <a:lstStyle/>
          <a:p>
            <a:r>
              <a:rPr lang="en-US" sz="1100" dirty="0">
                <a:solidFill>
                  <a:srgbClr val="002060"/>
                </a:solidFill>
              </a:rPr>
              <a:t>Increase Data Efficiency</a:t>
            </a:r>
          </a:p>
        </p:txBody>
      </p:sp>
      <p:sp>
        <p:nvSpPr>
          <p:cNvPr id="122" name="TextBox 121">
            <a:extLst>
              <a:ext uri="{FF2B5EF4-FFF2-40B4-BE49-F238E27FC236}">
                <a16:creationId xmlns:a16="http://schemas.microsoft.com/office/drawing/2014/main" id="{4A6D7252-BA4C-9A7D-5605-391A153CC998}"/>
              </a:ext>
            </a:extLst>
          </p:cNvPr>
          <p:cNvSpPr txBox="1"/>
          <p:nvPr/>
        </p:nvSpPr>
        <p:spPr>
          <a:xfrm>
            <a:off x="10402009" y="4922016"/>
            <a:ext cx="2055294" cy="261610"/>
          </a:xfrm>
          <a:prstGeom prst="rect">
            <a:avLst/>
          </a:prstGeom>
          <a:noFill/>
        </p:spPr>
        <p:txBody>
          <a:bodyPr wrap="square">
            <a:spAutoFit/>
          </a:bodyPr>
          <a:lstStyle/>
          <a:p>
            <a:r>
              <a:rPr lang="en-US" sz="1100" dirty="0">
                <a:solidFill>
                  <a:srgbClr val="002060"/>
                </a:solidFill>
              </a:rPr>
              <a:t>Infrastructure Adaption</a:t>
            </a:r>
          </a:p>
        </p:txBody>
      </p:sp>
      <p:sp>
        <p:nvSpPr>
          <p:cNvPr id="123" name="TextBox 122">
            <a:extLst>
              <a:ext uri="{FF2B5EF4-FFF2-40B4-BE49-F238E27FC236}">
                <a16:creationId xmlns:a16="http://schemas.microsoft.com/office/drawing/2014/main" id="{AFCA909A-6097-780E-B0EB-D710DB95BF2B}"/>
              </a:ext>
            </a:extLst>
          </p:cNvPr>
          <p:cNvSpPr txBox="1"/>
          <p:nvPr/>
        </p:nvSpPr>
        <p:spPr>
          <a:xfrm>
            <a:off x="10269211" y="5625840"/>
            <a:ext cx="1515544" cy="261610"/>
          </a:xfrm>
          <a:prstGeom prst="rect">
            <a:avLst/>
          </a:prstGeom>
          <a:noFill/>
        </p:spPr>
        <p:txBody>
          <a:bodyPr wrap="square">
            <a:spAutoFit/>
          </a:bodyPr>
          <a:lstStyle/>
          <a:p>
            <a:r>
              <a:rPr lang="en-US" sz="1100" dirty="0">
                <a:solidFill>
                  <a:srgbClr val="002060"/>
                </a:solidFill>
              </a:rPr>
              <a:t>Become Localized</a:t>
            </a:r>
          </a:p>
        </p:txBody>
      </p:sp>
      <p:sp>
        <p:nvSpPr>
          <p:cNvPr id="127" name="Oval 126">
            <a:extLst>
              <a:ext uri="{FF2B5EF4-FFF2-40B4-BE49-F238E27FC236}">
                <a16:creationId xmlns:a16="http://schemas.microsoft.com/office/drawing/2014/main" id="{58F8C996-75AC-CA04-2883-C1070A154DD6}"/>
              </a:ext>
            </a:extLst>
          </p:cNvPr>
          <p:cNvSpPr/>
          <p:nvPr/>
        </p:nvSpPr>
        <p:spPr>
          <a:xfrm>
            <a:off x="9081746" y="3745245"/>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29" name="Oval 128">
            <a:extLst>
              <a:ext uri="{FF2B5EF4-FFF2-40B4-BE49-F238E27FC236}">
                <a16:creationId xmlns:a16="http://schemas.microsoft.com/office/drawing/2014/main" id="{DC4D685A-CF9A-D456-D56B-2A87F8CBBD18}"/>
              </a:ext>
            </a:extLst>
          </p:cNvPr>
          <p:cNvSpPr/>
          <p:nvPr/>
        </p:nvSpPr>
        <p:spPr>
          <a:xfrm>
            <a:off x="8502555" y="4265496"/>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0" name="Oval 129">
            <a:extLst>
              <a:ext uri="{FF2B5EF4-FFF2-40B4-BE49-F238E27FC236}">
                <a16:creationId xmlns:a16="http://schemas.microsoft.com/office/drawing/2014/main" id="{EE4C0950-B466-3F70-E41A-7FD6180EA58A}"/>
              </a:ext>
            </a:extLst>
          </p:cNvPr>
          <p:cNvSpPr/>
          <p:nvPr/>
        </p:nvSpPr>
        <p:spPr>
          <a:xfrm>
            <a:off x="8545732" y="5020931"/>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1" name="Oval 130">
            <a:extLst>
              <a:ext uri="{FF2B5EF4-FFF2-40B4-BE49-F238E27FC236}">
                <a16:creationId xmlns:a16="http://schemas.microsoft.com/office/drawing/2014/main" id="{969BDEE7-5F20-2FC8-EDE2-B39816A8DCF9}"/>
              </a:ext>
            </a:extLst>
          </p:cNvPr>
          <p:cNvSpPr/>
          <p:nvPr/>
        </p:nvSpPr>
        <p:spPr>
          <a:xfrm>
            <a:off x="9037316" y="5726794"/>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2" name="Oval 131">
            <a:extLst>
              <a:ext uri="{FF2B5EF4-FFF2-40B4-BE49-F238E27FC236}">
                <a16:creationId xmlns:a16="http://schemas.microsoft.com/office/drawing/2014/main" id="{92C84101-84EE-2B25-0776-150C637BEA80}"/>
              </a:ext>
            </a:extLst>
          </p:cNvPr>
          <p:cNvSpPr/>
          <p:nvPr/>
        </p:nvSpPr>
        <p:spPr>
          <a:xfrm>
            <a:off x="9989404" y="3721191"/>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3" name="Oval 132">
            <a:extLst>
              <a:ext uri="{FF2B5EF4-FFF2-40B4-BE49-F238E27FC236}">
                <a16:creationId xmlns:a16="http://schemas.microsoft.com/office/drawing/2014/main" id="{F19C5E07-5241-74B0-2BB1-D7F001D27578}"/>
              </a:ext>
            </a:extLst>
          </p:cNvPr>
          <p:cNvSpPr/>
          <p:nvPr/>
        </p:nvSpPr>
        <p:spPr>
          <a:xfrm>
            <a:off x="10241146" y="4250671"/>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4" name="Oval 133">
            <a:extLst>
              <a:ext uri="{FF2B5EF4-FFF2-40B4-BE49-F238E27FC236}">
                <a16:creationId xmlns:a16="http://schemas.microsoft.com/office/drawing/2014/main" id="{CB021173-4CC5-FDCB-5614-08A7502457E9}"/>
              </a:ext>
            </a:extLst>
          </p:cNvPr>
          <p:cNvSpPr/>
          <p:nvPr/>
        </p:nvSpPr>
        <p:spPr>
          <a:xfrm>
            <a:off x="10414966" y="4907994"/>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5" name="Oval 134">
            <a:extLst>
              <a:ext uri="{FF2B5EF4-FFF2-40B4-BE49-F238E27FC236}">
                <a16:creationId xmlns:a16="http://schemas.microsoft.com/office/drawing/2014/main" id="{1551C565-40BC-35EC-7F01-780128D65213}"/>
              </a:ext>
            </a:extLst>
          </p:cNvPr>
          <p:cNvSpPr/>
          <p:nvPr/>
        </p:nvSpPr>
        <p:spPr>
          <a:xfrm>
            <a:off x="10257707" y="5606433"/>
            <a:ext cx="61048" cy="637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40" name="Straight Connector 139">
            <a:extLst>
              <a:ext uri="{FF2B5EF4-FFF2-40B4-BE49-F238E27FC236}">
                <a16:creationId xmlns:a16="http://schemas.microsoft.com/office/drawing/2014/main" id="{22766BEC-9026-01D0-177E-67C4CF8B5239}"/>
              </a:ext>
            </a:extLst>
          </p:cNvPr>
          <p:cNvCxnSpPr>
            <a:cxnSpLocks/>
          </p:cNvCxnSpPr>
          <p:nvPr/>
        </p:nvCxnSpPr>
        <p:spPr>
          <a:xfrm>
            <a:off x="9112270" y="3777135"/>
            <a:ext cx="229531" cy="44431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BF3F8D0-2D57-804A-36DF-444154BA550E}"/>
              </a:ext>
            </a:extLst>
          </p:cNvPr>
          <p:cNvCxnSpPr>
            <a:cxnSpLocks/>
          </p:cNvCxnSpPr>
          <p:nvPr/>
        </p:nvCxnSpPr>
        <p:spPr>
          <a:xfrm>
            <a:off x="8536482" y="4309717"/>
            <a:ext cx="432054" cy="2444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70E711B-9A50-348D-1E8A-CFB17EE2857F}"/>
              </a:ext>
            </a:extLst>
          </p:cNvPr>
          <p:cNvCxnSpPr>
            <a:cxnSpLocks/>
          </p:cNvCxnSpPr>
          <p:nvPr/>
        </p:nvCxnSpPr>
        <p:spPr>
          <a:xfrm flipV="1">
            <a:off x="8570498" y="5004792"/>
            <a:ext cx="283571" cy="5392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0328902-D46D-2BFA-1E39-B8D1D4448B8C}"/>
              </a:ext>
            </a:extLst>
          </p:cNvPr>
          <p:cNvCxnSpPr>
            <a:cxnSpLocks/>
          </p:cNvCxnSpPr>
          <p:nvPr/>
        </p:nvCxnSpPr>
        <p:spPr>
          <a:xfrm flipV="1">
            <a:off x="9089197" y="5525062"/>
            <a:ext cx="194860" cy="2173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D1213512-742B-1D99-D8D1-737427EE2FFA}"/>
              </a:ext>
            </a:extLst>
          </p:cNvPr>
          <p:cNvSpPr/>
          <p:nvPr/>
        </p:nvSpPr>
        <p:spPr>
          <a:xfrm>
            <a:off x="8854069" y="4174901"/>
            <a:ext cx="1375225" cy="1390599"/>
          </a:xfrm>
          <a:prstGeom prst="ellipse">
            <a:avLst/>
          </a:prstGeom>
          <a:noFill/>
          <a:ln w="12700" cap="flat" cmpd="sng" algn="ctr">
            <a:solidFill>
              <a:srgbClr val="0F3492"/>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latin typeface="Arial"/>
              <a:cs typeface="+mn-cs"/>
            </a:endParaRPr>
          </a:p>
        </p:txBody>
      </p:sp>
      <p:cxnSp>
        <p:nvCxnSpPr>
          <p:cNvPr id="158" name="Straight Connector 157">
            <a:extLst>
              <a:ext uri="{FF2B5EF4-FFF2-40B4-BE49-F238E27FC236}">
                <a16:creationId xmlns:a16="http://schemas.microsoft.com/office/drawing/2014/main" id="{3BD80F08-3DA2-754B-AF0A-BEB6749E8533}"/>
              </a:ext>
            </a:extLst>
          </p:cNvPr>
          <p:cNvCxnSpPr>
            <a:cxnSpLocks/>
          </p:cNvCxnSpPr>
          <p:nvPr/>
        </p:nvCxnSpPr>
        <p:spPr>
          <a:xfrm flipH="1">
            <a:off x="9769639" y="3775829"/>
            <a:ext cx="257329" cy="45414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5934420-7096-1BDD-D470-C96B3B994F7F}"/>
              </a:ext>
            </a:extLst>
          </p:cNvPr>
          <p:cNvCxnSpPr>
            <a:cxnSpLocks/>
          </p:cNvCxnSpPr>
          <p:nvPr/>
        </p:nvCxnSpPr>
        <p:spPr>
          <a:xfrm flipH="1">
            <a:off x="10121683" y="4303278"/>
            <a:ext cx="123420" cy="158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2248DD4-785B-49A2-B029-FFA7C371FAC7}"/>
              </a:ext>
            </a:extLst>
          </p:cNvPr>
          <p:cNvCxnSpPr>
            <a:cxnSpLocks/>
            <a:stCxn id="152" idx="5"/>
          </p:cNvCxnSpPr>
          <p:nvPr/>
        </p:nvCxnSpPr>
        <p:spPr>
          <a:xfrm>
            <a:off x="10027897" y="5361851"/>
            <a:ext cx="254400" cy="30396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7A2B173-E87C-8C6F-EE5C-6FD06AFA7B1E}"/>
              </a:ext>
            </a:extLst>
          </p:cNvPr>
          <p:cNvCxnSpPr>
            <a:cxnSpLocks/>
            <a:stCxn id="134" idx="2"/>
          </p:cNvCxnSpPr>
          <p:nvPr/>
        </p:nvCxnSpPr>
        <p:spPr>
          <a:xfrm flipH="1" flipV="1">
            <a:off x="10226077" y="4923739"/>
            <a:ext cx="188889" cy="1614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56147"/>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73894</TotalTime>
  <Words>212</Words>
  <Application>Microsoft Office PowerPoint</Application>
  <PresentationFormat>Widescreen</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TH SarabunPSK</vt:lpstr>
      <vt:lpstr>Wingdings</vt:lpstr>
      <vt:lpstr>TIME Consult Theme Color V2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Atichat Chugamnerd</cp:lastModifiedBy>
  <cp:revision>3078</cp:revision>
  <cp:lastPrinted>2021-01-24T19:22:16Z</cp:lastPrinted>
  <dcterms:created xsi:type="dcterms:W3CDTF">2018-07-05T07:06:36Z</dcterms:created>
  <dcterms:modified xsi:type="dcterms:W3CDTF">2022-09-27T06:07:18Z</dcterms:modified>
</cp:coreProperties>
</file>