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"/>
  </p:notesMasterIdLst>
  <p:handoutMasterIdLst>
    <p:handoutMasterId r:id="rId5"/>
  </p:handoutMasterIdLst>
  <p:sldIdLst>
    <p:sldId id="11684" r:id="rId2"/>
    <p:sldId id="11686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456" userDrawn="1">
          <p15:clr>
            <a:srgbClr val="A4A3A4"/>
          </p15:clr>
        </p15:guide>
        <p15:guide id="4" orient="horz" pos="3120" userDrawn="1">
          <p15:clr>
            <a:srgbClr val="A4A3A4"/>
          </p15:clr>
        </p15:guide>
        <p15:guide id="5" orient="horz" pos="228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4"/>
    <a:srgbClr val="08236A"/>
    <a:srgbClr val="ED7318"/>
    <a:srgbClr val="E6E6E6"/>
    <a:srgbClr val="638BF0"/>
    <a:srgbClr val="228DDD"/>
    <a:srgbClr val="00B0F0"/>
    <a:srgbClr val="CBD8FA"/>
    <a:srgbClr val="F2F2F2"/>
    <a:srgbClr val="97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0" autoAdjust="0"/>
    <p:restoredTop sz="94291" autoAdjust="0"/>
  </p:normalViewPr>
  <p:slideViewPr>
    <p:cSldViewPr snapToGrid="0">
      <p:cViewPr varScale="1">
        <p:scale>
          <a:sx n="58" d="100"/>
          <a:sy n="58" d="100"/>
        </p:scale>
        <p:origin x="1056" y="56"/>
      </p:cViewPr>
      <p:guideLst>
        <p:guide orient="horz" pos="3456"/>
        <p:guide orient="horz" pos="3120"/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0591087-1CA6-4806-A29E-EFF3926F6B31}"/>
              </a:ext>
            </a:extLst>
          </p:cNvPr>
          <p:cNvSpPr txBox="1"/>
          <p:nvPr/>
        </p:nvSpPr>
        <p:spPr>
          <a:xfrm>
            <a:off x="16439452" y="5573860"/>
            <a:ext cx="2781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Organizational Needs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Organizatonal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Structure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Members’Attributes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towards Technology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Decision Making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C1444-55E7-46F4-B9C0-E9C921E211C7}"/>
              </a:ext>
            </a:extLst>
          </p:cNvPr>
          <p:cNvSpPr/>
          <p:nvPr/>
        </p:nvSpPr>
        <p:spPr>
          <a:xfrm>
            <a:off x="9045168" y="7511126"/>
            <a:ext cx="1649959" cy="11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Example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In-depth interviews with Agriculture and Cooperative from previous 5G projects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E0BEBE-6D34-43DF-BDB8-7350A5DF8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45" t="14814" r="2945" b="5159"/>
          <a:stretch/>
        </p:blipFill>
        <p:spPr>
          <a:xfrm>
            <a:off x="7545322" y="7332875"/>
            <a:ext cx="1829990" cy="984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C7683-DEB0-4296-977A-B4BBD0F8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83" y="7412978"/>
            <a:ext cx="3302808" cy="17338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FA0F7A-7B78-4243-9B6A-A4CEF8BE96B9}"/>
              </a:ext>
            </a:extLst>
          </p:cNvPr>
          <p:cNvSpPr/>
          <p:nvPr/>
        </p:nvSpPr>
        <p:spPr>
          <a:xfrm>
            <a:off x="3303385" y="7296573"/>
            <a:ext cx="1005840" cy="23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9FA3-32D7-4F6D-9863-4D705EE60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91109" y="7634438"/>
            <a:ext cx="3414932" cy="208542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2FDBFF5-43F1-4228-8A08-0BC02A4B273F}"/>
              </a:ext>
            </a:extLst>
          </p:cNvPr>
          <p:cNvSpPr/>
          <p:nvPr/>
        </p:nvSpPr>
        <p:spPr>
          <a:xfrm>
            <a:off x="282392" y="7412978"/>
            <a:ext cx="2846717" cy="6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5G Virtual Classroom</a:t>
            </a: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DEC4AF9A-6824-4393-834B-DF98D0D76BC1}"/>
              </a:ext>
            </a:extLst>
          </p:cNvPr>
          <p:cNvSpPr txBox="1"/>
          <p:nvPr/>
        </p:nvSpPr>
        <p:spPr>
          <a:xfrm>
            <a:off x="1582919" y="1458910"/>
            <a:ext cx="9364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Government and Industry Initiatives on 5G in Hongkong and Philippines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BF584-4A28-443C-A608-0C8C71C24377}"/>
              </a:ext>
            </a:extLst>
          </p:cNvPr>
          <p:cNvSpPr txBox="1"/>
          <p:nvPr/>
        </p:nvSpPr>
        <p:spPr>
          <a:xfrm>
            <a:off x="925551" y="2141034"/>
            <a:ext cx="1014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คำสั่ง </a:t>
            </a:r>
            <a:r>
              <a:rPr lang="en-US" sz="2400" b="1" dirty="0"/>
              <a:t>: </a:t>
            </a:r>
            <a:r>
              <a:rPr lang="th-TH" sz="2400" dirty="0"/>
              <a:t>คราส </a:t>
            </a:r>
            <a:r>
              <a:rPr lang="en-US" sz="2400" dirty="0"/>
              <a:t>Data collection </a:t>
            </a:r>
            <a:r>
              <a:rPr lang="th-TH" sz="2400" dirty="0"/>
              <a:t>นี้จะให้น้องๆ ลองหาข้อมูลหรือ </a:t>
            </a:r>
            <a:r>
              <a:rPr lang="en-US" sz="2400" dirty="0"/>
              <a:t>research </a:t>
            </a:r>
            <a:r>
              <a:rPr lang="th-TH" sz="2400" dirty="0"/>
              <a:t>ข้อมูล เรื่อง</a:t>
            </a:r>
            <a:r>
              <a:rPr lang="en-ZW" sz="2400" dirty="0"/>
              <a:t> 5G </a:t>
            </a:r>
            <a:r>
              <a:rPr lang="th-TH" sz="2400" dirty="0"/>
              <a:t>ในฮ่องกงหรือฟิลิปปินส์ โดยเลือกทำประเทศใดประเทศหนึ่ง โดยหาข้อมูลและสรุปลงใส่สไลด์ </a:t>
            </a:r>
            <a:r>
              <a:rPr lang="en-US" sz="2400" dirty="0"/>
              <a:t>1 </a:t>
            </a:r>
            <a:r>
              <a:rPr lang="th-TH" sz="2400" dirty="0"/>
              <a:t>สไลด์ โดยเนื้อหาสามารถเลือกมาใส่ได้เอง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2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186752-5FD9-D643-2143-343D594E272C}"/>
              </a:ext>
            </a:extLst>
          </p:cNvPr>
          <p:cNvCxnSpPr>
            <a:cxnSpLocks/>
          </p:cNvCxnSpPr>
          <p:nvPr/>
        </p:nvCxnSpPr>
        <p:spPr>
          <a:xfrm flipH="1">
            <a:off x="9400339" y="2494016"/>
            <a:ext cx="118018" cy="644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10CCCD3-1834-B973-5E99-2CBEAF85F7B2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538812" y="2758661"/>
            <a:ext cx="337624" cy="317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EB9287-443F-42B0-9451-6AF1997F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Big 4 5G Service Provider in Hong Kong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09AAE-79F6-42CF-92DD-3F9F38473751}"/>
              </a:ext>
            </a:extLst>
          </p:cNvPr>
          <p:cNvSpPr/>
          <p:nvPr/>
        </p:nvSpPr>
        <p:spPr>
          <a:xfrm>
            <a:off x="8220379" y="1334954"/>
            <a:ext cx="358137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14286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 defTabSz="914286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72D48-7796-4348-9313-ED655BA999CE}"/>
              </a:ext>
            </a:extLst>
          </p:cNvPr>
          <p:cNvSpPr/>
          <p:nvPr/>
        </p:nvSpPr>
        <p:spPr>
          <a:xfrm>
            <a:off x="257175" y="4837847"/>
            <a:ext cx="344587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14286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 Here</a:t>
            </a:r>
          </a:p>
          <a:p>
            <a:pPr algn="ctr" defTabSz="914286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 defTabSz="914286"/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D5D5C9-2C90-4C6A-A9DE-2639D83DB706}"/>
              </a:ext>
            </a:extLst>
          </p:cNvPr>
          <p:cNvSpPr/>
          <p:nvPr/>
        </p:nvSpPr>
        <p:spPr>
          <a:xfrm>
            <a:off x="514918" y="4277467"/>
            <a:ext cx="3090720" cy="830997"/>
          </a:xfrm>
          <a:prstGeom prst="rect">
            <a:avLst/>
          </a:prstGeom>
          <a:solidFill>
            <a:srgbClr val="ED1B24"/>
          </a:solidFill>
        </p:spPr>
        <p:txBody>
          <a:bodyPr wrap="square">
            <a:spAutoFit/>
          </a:bodyPr>
          <a:lstStyle/>
          <a:p>
            <a:pPr algn="ctr" defTabSz="914286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 defTabSz="914286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 defTabSz="914286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8" name="Picture 4" descr="China Mobile Hong Kong Company Limited | ContactCenterWorld.com">
            <a:extLst>
              <a:ext uri="{FF2B5EF4-FFF2-40B4-BE49-F238E27FC236}">
                <a16:creationId xmlns:a16="http://schemas.microsoft.com/office/drawing/2014/main" id="{EC189635-DC07-E658-0FBF-F753927E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91" y="5252286"/>
            <a:ext cx="1973969" cy="60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8E4E46A-A5AC-864F-0D7B-2ABF74F2BBC0}"/>
              </a:ext>
            </a:extLst>
          </p:cNvPr>
          <p:cNvSpPr txBox="1"/>
          <p:nvPr/>
        </p:nvSpPr>
        <p:spPr>
          <a:xfrm>
            <a:off x="6276452" y="5903967"/>
            <a:ext cx="5618029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China Mobile Hong Kong Company Limited</a:t>
            </a:r>
            <a:endParaRPr lang="en-US" sz="2000" b="1" i="0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52" name="Picture 16" descr="smartone-2 | Payment Week">
            <a:extLst>
              <a:ext uri="{FF2B5EF4-FFF2-40B4-BE49-F238E27FC236}">
                <a16:creationId xmlns:a16="http://schemas.microsoft.com/office/drawing/2014/main" id="{16175FFE-7A5F-4698-47BB-FF2380F7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25" y="4305243"/>
            <a:ext cx="2167136" cy="7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7DD4DE3-DD4A-17AE-68A6-572407A4E549}"/>
              </a:ext>
            </a:extLst>
          </p:cNvPr>
          <p:cNvSpPr txBox="1"/>
          <p:nvPr/>
        </p:nvSpPr>
        <p:spPr>
          <a:xfrm>
            <a:off x="525010" y="5420726"/>
            <a:ext cx="6097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 err="1">
                <a:solidFill>
                  <a:schemeClr val="accent1"/>
                </a:solidFill>
              </a:rPr>
              <a:t>SmarTone</a:t>
            </a:r>
            <a:r>
              <a:rPr lang="en-US" sz="2000" b="1" dirty="0">
                <a:solidFill>
                  <a:schemeClr val="accent1"/>
                </a:solidFill>
              </a:rPr>
              <a:t> Mobile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Communications Limited</a:t>
            </a:r>
            <a:endParaRPr lang="en-US" sz="2000" b="1" i="0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54" name="Picture 14" descr="HUTCHISON TELEPHONE COMPANY LIMITED SUBMISSION in response to CONSULTATION  on “PROPOSED SPECTRUM POLICY FRAMEWORK” 31 Janua">
            <a:extLst>
              <a:ext uri="{FF2B5EF4-FFF2-40B4-BE49-F238E27FC236}">
                <a16:creationId xmlns:a16="http://schemas.microsoft.com/office/drawing/2014/main" id="{4F31BD26-8D82-8A0C-CFA8-B6915B6C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04" y="1201439"/>
            <a:ext cx="3084608" cy="68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6421A25-A560-57A3-398A-7D78549FA0CA}"/>
              </a:ext>
            </a:extLst>
          </p:cNvPr>
          <p:cNvSpPr txBox="1"/>
          <p:nvPr/>
        </p:nvSpPr>
        <p:spPr>
          <a:xfrm>
            <a:off x="437996" y="1971487"/>
            <a:ext cx="6097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Hutchison Telephone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Company Limited</a:t>
            </a:r>
            <a:endParaRPr lang="en-US" sz="2000" b="1" i="0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56" name="Picture 6" descr="Hong Kong Telecom - Wikipedia">
            <a:extLst>
              <a:ext uri="{FF2B5EF4-FFF2-40B4-BE49-F238E27FC236}">
                <a16:creationId xmlns:a16="http://schemas.microsoft.com/office/drawing/2014/main" id="{158975E2-CF64-08F7-8902-A5008996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03" y="1495661"/>
            <a:ext cx="1766922" cy="66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C101771-1F41-E1E2-402B-3B00797A937A}"/>
              </a:ext>
            </a:extLst>
          </p:cNvPr>
          <p:cNvSpPr txBox="1"/>
          <p:nvPr/>
        </p:nvSpPr>
        <p:spPr>
          <a:xfrm>
            <a:off x="7553687" y="2110464"/>
            <a:ext cx="414715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chemeClr val="accent1"/>
                </a:solidFill>
                <a:effectLst/>
              </a:rPr>
              <a:t>Hong Kong Telecommunications</a:t>
            </a:r>
            <a:br>
              <a:rPr lang="en-US" sz="2000" b="1" i="0" u="none" strike="noStrike" dirty="0">
                <a:solidFill>
                  <a:schemeClr val="accent1"/>
                </a:solidFill>
                <a:effectLst/>
              </a:rPr>
            </a:br>
            <a:r>
              <a:rPr lang="en-US" sz="2000" b="1" i="0" u="none" strike="noStrike" dirty="0">
                <a:solidFill>
                  <a:schemeClr val="accent1"/>
                </a:solidFill>
                <a:effectLst/>
              </a:rPr>
              <a:t>(HKT) Limited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8" name="Picture 10" descr="CSL Mobile - Wikipedia">
            <a:extLst>
              <a:ext uri="{FF2B5EF4-FFF2-40B4-BE49-F238E27FC236}">
                <a16:creationId xmlns:a16="http://schemas.microsoft.com/office/drawing/2014/main" id="{358494E8-D8B1-EC46-D263-FA7B5BDA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27" y="3159880"/>
            <a:ext cx="1078119" cy="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2" descr="PopCorn | csl. / HKT / 1010">
            <a:extLst>
              <a:ext uri="{FF2B5EF4-FFF2-40B4-BE49-F238E27FC236}">
                <a16:creationId xmlns:a16="http://schemas.microsoft.com/office/drawing/2014/main" id="{1A63120F-AD8E-E67B-E30E-EC4A0A63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370" y="3076013"/>
            <a:ext cx="1450132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38911ED-634E-8DDF-53F0-56B5299E4E74}"/>
              </a:ext>
            </a:extLst>
          </p:cNvPr>
          <p:cNvCxnSpPr>
            <a:cxnSpLocks/>
          </p:cNvCxnSpPr>
          <p:nvPr/>
        </p:nvCxnSpPr>
        <p:spPr>
          <a:xfrm>
            <a:off x="4022906" y="3684677"/>
            <a:ext cx="414715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4659E21-5923-9088-1568-28CEF34A2CF4}"/>
              </a:ext>
            </a:extLst>
          </p:cNvPr>
          <p:cNvSpPr/>
          <p:nvPr/>
        </p:nvSpPr>
        <p:spPr>
          <a:xfrm>
            <a:off x="5141817" y="2736626"/>
            <a:ext cx="1946373" cy="1920611"/>
          </a:xfrm>
          <a:prstGeom prst="ellipse">
            <a:avLst/>
          </a:prstGeom>
          <a:solidFill>
            <a:srgbClr val="082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5g free icon">
            <a:extLst>
              <a:ext uri="{FF2B5EF4-FFF2-40B4-BE49-F238E27FC236}">
                <a16:creationId xmlns:a16="http://schemas.microsoft.com/office/drawing/2014/main" id="{0882E971-C276-4F98-A272-D2EE9B97E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978" y="3123451"/>
            <a:ext cx="1393289" cy="13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Shape">
            <a:extLst>
              <a:ext uri="{FF2B5EF4-FFF2-40B4-BE49-F238E27FC236}">
                <a16:creationId xmlns:a16="http://schemas.microsoft.com/office/drawing/2014/main" id="{CDA7D8EA-9D62-3DB1-99A0-BFF154DBD2C2}"/>
              </a:ext>
            </a:extLst>
          </p:cNvPr>
          <p:cNvSpPr/>
          <p:nvPr/>
        </p:nvSpPr>
        <p:spPr>
          <a:xfrm rot="15184187">
            <a:off x="3762330" y="3282126"/>
            <a:ext cx="2482906" cy="3267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6B855890-2745-4E1C-40A6-6D16E52F3F33}"/>
              </a:ext>
            </a:extLst>
          </p:cNvPr>
          <p:cNvSpPr/>
          <p:nvPr/>
        </p:nvSpPr>
        <p:spPr>
          <a:xfrm rot="12858854">
            <a:off x="5781461" y="2977370"/>
            <a:ext cx="3254941" cy="2489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0" name="Shape">
            <a:extLst>
              <a:ext uri="{FF2B5EF4-FFF2-40B4-BE49-F238E27FC236}">
                <a16:creationId xmlns:a16="http://schemas.microsoft.com/office/drawing/2014/main" id="{26AA5567-755F-4AB7-C9FB-6B9A51218BDC}"/>
              </a:ext>
            </a:extLst>
          </p:cNvPr>
          <p:cNvSpPr/>
          <p:nvPr/>
        </p:nvSpPr>
        <p:spPr>
          <a:xfrm rot="14353378">
            <a:off x="5800116" y="1049696"/>
            <a:ext cx="2489633" cy="3267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1" name="Shape">
            <a:extLst>
              <a:ext uri="{FF2B5EF4-FFF2-40B4-BE49-F238E27FC236}">
                <a16:creationId xmlns:a16="http://schemas.microsoft.com/office/drawing/2014/main" id="{E32F5820-D79B-FE2C-0298-4672373625D3}"/>
              </a:ext>
            </a:extLst>
          </p:cNvPr>
          <p:cNvSpPr/>
          <p:nvPr/>
        </p:nvSpPr>
        <p:spPr>
          <a:xfrm rot="14063210">
            <a:off x="2870408" y="1762852"/>
            <a:ext cx="3258713" cy="248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A32405D-AA12-8AC2-FC86-1A49F56EEBB3}"/>
              </a:ext>
            </a:extLst>
          </p:cNvPr>
          <p:cNvSpPr/>
          <p:nvPr/>
        </p:nvSpPr>
        <p:spPr>
          <a:xfrm>
            <a:off x="5127782" y="2741208"/>
            <a:ext cx="1946373" cy="1920611"/>
          </a:xfrm>
          <a:prstGeom prst="ellipse">
            <a:avLst/>
          </a:prstGeom>
          <a:solidFill>
            <a:srgbClr val="082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6" descr="5g free icon">
            <a:extLst>
              <a:ext uri="{FF2B5EF4-FFF2-40B4-BE49-F238E27FC236}">
                <a16:creationId xmlns:a16="http://schemas.microsoft.com/office/drawing/2014/main" id="{A44CB5A4-69BC-F028-9C91-28623235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80" y="3083226"/>
            <a:ext cx="1393289" cy="13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06914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78508</TotalTime>
  <Words>123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TH SarabunPSK</vt:lpstr>
      <vt:lpstr>Wingdings</vt:lpstr>
      <vt:lpstr>TIME Consult Theme Color V2</vt:lpstr>
      <vt:lpstr>PowerPoint Presentation</vt:lpstr>
      <vt:lpstr>Big 4 5G Service Provider in Hong Kong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Sapratporn Akhawutwanit</cp:lastModifiedBy>
  <cp:revision>3082</cp:revision>
  <cp:lastPrinted>2021-01-24T19:22:16Z</cp:lastPrinted>
  <dcterms:created xsi:type="dcterms:W3CDTF">2018-07-05T07:06:36Z</dcterms:created>
  <dcterms:modified xsi:type="dcterms:W3CDTF">2022-09-20T15:52:02Z</dcterms:modified>
</cp:coreProperties>
</file>