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11684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18"/>
    <a:srgbClr val="E6E6E6"/>
    <a:srgbClr val="638BF0"/>
    <a:srgbClr val="228DDD"/>
    <a:srgbClr val="08236A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CE506-E850-4D22-B67D-3249862123D2}" v="1" dt="2022-04-27T02:58:08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4291" autoAdjust="0"/>
  </p:normalViewPr>
  <p:slideViewPr>
    <p:cSldViewPr snapToGrid="0">
      <p:cViewPr varScale="1">
        <p:scale>
          <a:sx n="102" d="100"/>
          <a:sy n="102" d="100"/>
        </p:scale>
        <p:origin x="1056" y="72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suda Wisaikla" userId="11e615d2-2af0-472b-8220-2a9fcfb7f52f" providerId="ADAL" clId="{112CE506-E850-4D22-B67D-3249862123D2}"/>
    <pc:docChg chg="custSel modSld">
      <pc:chgData name="Pimsuda Wisaikla" userId="11e615d2-2af0-472b-8220-2a9fcfb7f52f" providerId="ADAL" clId="{112CE506-E850-4D22-B67D-3249862123D2}" dt="2022-04-27T03:02:18.626" v="303" actId="20577"/>
      <pc:docMkLst>
        <pc:docMk/>
      </pc:docMkLst>
      <pc:sldChg chg="addSp modSp mod">
        <pc:chgData name="Pimsuda Wisaikla" userId="11e615d2-2af0-472b-8220-2a9fcfb7f52f" providerId="ADAL" clId="{112CE506-E850-4D22-B67D-3249862123D2}" dt="2022-04-27T03:02:18.626" v="303" actId="20577"/>
        <pc:sldMkLst>
          <pc:docMk/>
          <pc:sldMk cId="2055233514" sldId="11684"/>
        </pc:sldMkLst>
        <pc:spChg chg="add mod">
          <ac:chgData name="Pimsuda Wisaikla" userId="11e615d2-2af0-472b-8220-2a9fcfb7f52f" providerId="ADAL" clId="{112CE506-E850-4D22-B67D-3249862123D2}" dt="2022-04-27T03:02:18.626" v="303" actId="20577"/>
          <ac:spMkLst>
            <pc:docMk/>
            <pc:sldMk cId="2055233514" sldId="11684"/>
            <ac:spMk id="2" creationId="{160BF584-4A28-443C-A608-0C8C71C243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C7529-8968-4499-B2AF-83ED93E743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A881E2C-F25C-4F93-BA62-CD97D399574E}"/>
              </a:ext>
            </a:extLst>
          </p:cNvPr>
          <p:cNvSpPr/>
          <p:nvPr/>
        </p:nvSpPr>
        <p:spPr>
          <a:xfrm>
            <a:off x="398634" y="3976962"/>
            <a:ext cx="4950368" cy="506708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Public Safety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591087-1CA6-4806-A29E-EFF3926F6B31}"/>
              </a:ext>
            </a:extLst>
          </p:cNvPr>
          <p:cNvSpPr txBox="1"/>
          <p:nvPr/>
        </p:nvSpPr>
        <p:spPr>
          <a:xfrm>
            <a:off x="16439452" y="5573860"/>
            <a:ext cx="278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D4957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Organizational Needs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Organizatonal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Structure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Members’Attributes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towards Technology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4957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Decision Making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C1444-55E7-46F4-B9C0-E9C921E211C7}"/>
              </a:ext>
            </a:extLst>
          </p:cNvPr>
          <p:cNvSpPr/>
          <p:nvPr/>
        </p:nvSpPr>
        <p:spPr>
          <a:xfrm>
            <a:off x="9045168" y="7511126"/>
            <a:ext cx="164995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Example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: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In-depth interviews with Agriculture and Cooperative from previous 5G projects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F3492"/>
                </a:solidFill>
                <a:effectLst/>
                <a:uLnTx/>
                <a:uFillTx/>
                <a:latin typeface="Arial" panose="020B0604020202020204"/>
                <a:ea typeface="Calibri" panose="020F0502020204030204" pitchFamily="34" charset="0"/>
                <a:cs typeface="Cordia New" panose="020B0304020202020204" pitchFamily="34" charset="-34"/>
              </a:rPr>
              <a:t>in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E0BEBE-6D34-43DF-BDB8-7350A5DF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5" t="14814" r="2945" b="5159"/>
          <a:stretch/>
        </p:blipFill>
        <p:spPr>
          <a:xfrm>
            <a:off x="7545322" y="7332875"/>
            <a:ext cx="1829990" cy="9848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7683-DEB0-4296-977A-B4BBD0F8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83" y="7420122"/>
            <a:ext cx="3302808" cy="17338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FA0F7A-7B78-4243-9B6A-A4CEF8BE96B9}"/>
              </a:ext>
            </a:extLst>
          </p:cNvPr>
          <p:cNvSpPr/>
          <p:nvPr/>
        </p:nvSpPr>
        <p:spPr>
          <a:xfrm>
            <a:off x="3303385" y="7296573"/>
            <a:ext cx="1005840" cy="2328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79FA3-32D7-4F6D-9863-4D705EE60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1109" y="7634438"/>
            <a:ext cx="3414932" cy="2085427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2FDBFF5-43F1-4228-8A08-0BC02A4B273F}"/>
              </a:ext>
            </a:extLst>
          </p:cNvPr>
          <p:cNvSpPr/>
          <p:nvPr/>
        </p:nvSpPr>
        <p:spPr>
          <a:xfrm>
            <a:off x="282392" y="7412978"/>
            <a:ext cx="2846717" cy="6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5G Virtual Classroom</a:t>
            </a: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DEC4AF9A-6824-4393-834B-DF98D0D76BC1}"/>
              </a:ext>
            </a:extLst>
          </p:cNvPr>
          <p:cNvSpPr txBox="1"/>
          <p:nvPr/>
        </p:nvSpPr>
        <p:spPr>
          <a:xfrm>
            <a:off x="224563" y="441969"/>
            <a:ext cx="7012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DAA492-3044-563E-B424-77BE4DAE9F03}"/>
              </a:ext>
            </a:extLst>
          </p:cNvPr>
          <p:cNvSpPr/>
          <p:nvPr/>
        </p:nvSpPr>
        <p:spPr>
          <a:xfrm>
            <a:off x="394630" y="2967768"/>
            <a:ext cx="4950368" cy="506708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 Manufacturing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C9310A-AF3A-7C6F-F9F3-1BBE49ED3BB2}"/>
              </a:ext>
            </a:extLst>
          </p:cNvPr>
          <p:cNvSpPr/>
          <p:nvPr/>
        </p:nvSpPr>
        <p:spPr>
          <a:xfrm>
            <a:off x="449242" y="3053747"/>
            <a:ext cx="312196" cy="34600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729C70-DFB7-8908-DA7F-D966C5777E41}"/>
              </a:ext>
            </a:extLst>
          </p:cNvPr>
          <p:cNvSpPr/>
          <p:nvPr/>
        </p:nvSpPr>
        <p:spPr>
          <a:xfrm>
            <a:off x="391831" y="5183264"/>
            <a:ext cx="4957171" cy="506709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Public Transport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EDD1F0-5ED4-98B7-973D-BB8948380724}"/>
              </a:ext>
            </a:extLst>
          </p:cNvPr>
          <p:cNvSpPr/>
          <p:nvPr/>
        </p:nvSpPr>
        <p:spPr>
          <a:xfrm>
            <a:off x="481330" y="4059179"/>
            <a:ext cx="312196" cy="33878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E0CF1-9651-5557-91B0-517A1ADE0CBB}"/>
              </a:ext>
            </a:extLst>
          </p:cNvPr>
          <p:cNvSpPr/>
          <p:nvPr/>
        </p:nvSpPr>
        <p:spPr>
          <a:xfrm>
            <a:off x="391831" y="1973073"/>
            <a:ext cx="4953167" cy="506709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Health Care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89244F-8076-4907-E44D-DCEAE568F5FC}"/>
              </a:ext>
            </a:extLst>
          </p:cNvPr>
          <p:cNvSpPr/>
          <p:nvPr/>
        </p:nvSpPr>
        <p:spPr>
          <a:xfrm>
            <a:off x="381000" y="2239177"/>
            <a:ext cx="407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3A12B5-A72D-9A9C-999F-DAD3904BEF26}"/>
              </a:ext>
            </a:extLst>
          </p:cNvPr>
          <p:cNvSpPr/>
          <p:nvPr/>
        </p:nvSpPr>
        <p:spPr>
          <a:xfrm>
            <a:off x="445110" y="2053426"/>
            <a:ext cx="312196" cy="34600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0F05-B1D2-A853-CD58-40921BFB0C7F}"/>
              </a:ext>
            </a:extLst>
          </p:cNvPr>
          <p:cNvSpPr txBox="1"/>
          <p:nvPr/>
        </p:nvSpPr>
        <p:spPr>
          <a:xfrm>
            <a:off x="7984132" y="2239177"/>
            <a:ext cx="397598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A311B-1DF0-EB49-0347-64728B8CA5DB}"/>
              </a:ext>
            </a:extLst>
          </p:cNvPr>
          <p:cNvSpPr txBox="1"/>
          <p:nvPr/>
        </p:nvSpPr>
        <p:spPr>
          <a:xfrm>
            <a:off x="637428" y="2488958"/>
            <a:ext cx="3779207" cy="67710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Telemedicine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Health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noProof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EF5EAA-A03C-3270-0774-8010C998ED73}"/>
              </a:ext>
            </a:extLst>
          </p:cNvPr>
          <p:cNvSpPr txBox="1"/>
          <p:nvPr/>
        </p:nvSpPr>
        <p:spPr>
          <a:xfrm>
            <a:off x="637428" y="4503238"/>
            <a:ext cx="377920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Surveillance (Smart Cities)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Surveillance cameras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Management</a:t>
            </a:r>
            <a:r>
              <a:rPr lang="th-TH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Maintenance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5264BB-F5AF-F3C7-3A28-57B638431FD2}"/>
              </a:ext>
            </a:extLst>
          </p:cNvPr>
          <p:cNvSpPr txBox="1"/>
          <p:nvPr/>
        </p:nvSpPr>
        <p:spPr>
          <a:xfrm>
            <a:off x="637428" y="3479457"/>
            <a:ext cx="3779207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Automation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Robotic Control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02142D-4EF0-41FD-4C6F-B3F7D93D93D4}"/>
              </a:ext>
            </a:extLst>
          </p:cNvPr>
          <p:cNvSpPr txBox="1"/>
          <p:nvPr/>
        </p:nvSpPr>
        <p:spPr>
          <a:xfrm>
            <a:off x="637428" y="5671271"/>
            <a:ext cx="3779207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High-Mobility  Connectivity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Distribution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BDFEBC4-69E3-5F3D-A33E-7867D0EEA9B8}"/>
              </a:ext>
            </a:extLst>
          </p:cNvPr>
          <p:cNvSpPr/>
          <p:nvPr/>
        </p:nvSpPr>
        <p:spPr>
          <a:xfrm>
            <a:off x="440020" y="5270374"/>
            <a:ext cx="312196" cy="34600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829CF4-BC95-C975-3446-9618C11DBF48}"/>
              </a:ext>
            </a:extLst>
          </p:cNvPr>
          <p:cNvSpPr/>
          <p:nvPr/>
        </p:nvSpPr>
        <p:spPr>
          <a:xfrm>
            <a:off x="6113634" y="4022794"/>
            <a:ext cx="4950368" cy="506708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Retail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24B0A-8B5A-F12F-7BF0-26478A6829F2}"/>
              </a:ext>
            </a:extLst>
          </p:cNvPr>
          <p:cNvSpPr/>
          <p:nvPr/>
        </p:nvSpPr>
        <p:spPr>
          <a:xfrm>
            <a:off x="6109630" y="3013600"/>
            <a:ext cx="4950368" cy="506708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Financial Services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DC30B5-C042-970B-DF7B-88E632F7B41C}"/>
              </a:ext>
            </a:extLst>
          </p:cNvPr>
          <p:cNvSpPr/>
          <p:nvPr/>
        </p:nvSpPr>
        <p:spPr>
          <a:xfrm>
            <a:off x="6164242" y="3099579"/>
            <a:ext cx="312196" cy="34600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645A07-935C-4B2C-C596-EA11C186FF98}"/>
              </a:ext>
            </a:extLst>
          </p:cNvPr>
          <p:cNvSpPr/>
          <p:nvPr/>
        </p:nvSpPr>
        <p:spPr>
          <a:xfrm>
            <a:off x="6109630" y="5183264"/>
            <a:ext cx="4957171" cy="506709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Agriculture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6954445-F34E-4CCC-66A0-17BBCA31AE15}"/>
              </a:ext>
            </a:extLst>
          </p:cNvPr>
          <p:cNvSpPr/>
          <p:nvPr/>
        </p:nvSpPr>
        <p:spPr>
          <a:xfrm>
            <a:off x="6196330" y="4105011"/>
            <a:ext cx="312196" cy="33878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770154-7C36-F109-165C-91EFDDC8C16C}"/>
              </a:ext>
            </a:extLst>
          </p:cNvPr>
          <p:cNvSpPr/>
          <p:nvPr/>
        </p:nvSpPr>
        <p:spPr>
          <a:xfrm>
            <a:off x="6092148" y="1972288"/>
            <a:ext cx="4953167" cy="506709"/>
          </a:xfrm>
          <a:prstGeom prst="rect">
            <a:avLst/>
          </a:prstGeom>
          <a:solidFill>
            <a:srgbClr val="1A5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  <a:cs typeface="TH SarabunPSK" panose="020B0500040200020003" pitchFamily="34" charset="-34"/>
              </a:rPr>
              <a:t>Media Entertainment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E7BC79-9AA5-0EA4-807B-414A8FCE8737}"/>
              </a:ext>
            </a:extLst>
          </p:cNvPr>
          <p:cNvSpPr/>
          <p:nvPr/>
        </p:nvSpPr>
        <p:spPr>
          <a:xfrm>
            <a:off x="6096000" y="2285009"/>
            <a:ext cx="407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37155E-513F-7451-EC89-E62F4C1761D2}"/>
              </a:ext>
            </a:extLst>
          </p:cNvPr>
          <p:cNvSpPr/>
          <p:nvPr/>
        </p:nvSpPr>
        <p:spPr>
          <a:xfrm>
            <a:off x="6160110" y="2099258"/>
            <a:ext cx="312196" cy="34600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63BE7-D847-5CB3-181D-6D590210054A}"/>
              </a:ext>
            </a:extLst>
          </p:cNvPr>
          <p:cNvSpPr txBox="1"/>
          <p:nvPr/>
        </p:nvSpPr>
        <p:spPr>
          <a:xfrm>
            <a:off x="6352428" y="2534790"/>
            <a:ext cx="3779207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Gaming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Augmented Reality / Virtual Reality (AR / VR)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5CD6C7-352C-BE37-2097-79AACAC6985D}"/>
              </a:ext>
            </a:extLst>
          </p:cNvPr>
          <p:cNvSpPr txBox="1"/>
          <p:nvPr/>
        </p:nvSpPr>
        <p:spPr>
          <a:xfrm>
            <a:off x="6352428" y="4549070"/>
            <a:ext cx="3779207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Geo-Targeted Advertisement Precision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Shoppable Videos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1AC576-5DCD-A507-F843-C151A473BB5D}"/>
              </a:ext>
            </a:extLst>
          </p:cNvPr>
          <p:cNvSpPr txBox="1"/>
          <p:nvPr/>
        </p:nvSpPr>
        <p:spPr>
          <a:xfrm>
            <a:off x="6352428" y="3525289"/>
            <a:ext cx="3779207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 Monitoring and Collateral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Micro-Payments on Assets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DCA770-2B58-201D-E75D-CFA1BD1BDF4C}"/>
              </a:ext>
            </a:extLst>
          </p:cNvPr>
          <p:cNvSpPr txBox="1"/>
          <p:nvPr/>
        </p:nvSpPr>
        <p:spPr>
          <a:xfrm>
            <a:off x="6352428" y="5717103"/>
            <a:ext cx="3779207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Machinery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farming equipment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Farming Drones for Monitoring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92C8DC8-0539-336D-7576-D0429DFD8A46}"/>
              </a:ext>
            </a:extLst>
          </p:cNvPr>
          <p:cNvSpPr/>
          <p:nvPr/>
        </p:nvSpPr>
        <p:spPr>
          <a:xfrm>
            <a:off x="6155020" y="5316206"/>
            <a:ext cx="312196" cy="346002"/>
          </a:xfrm>
          <a:prstGeom prst="ellipse">
            <a:avLst/>
          </a:prstGeom>
          <a:solidFill>
            <a:srgbClr val="0B21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96D37537-E04C-D4D3-2A8F-6652CB423AA8}"/>
              </a:ext>
            </a:extLst>
          </p:cNvPr>
          <p:cNvSpPr/>
          <p:nvPr/>
        </p:nvSpPr>
        <p:spPr>
          <a:xfrm>
            <a:off x="6092147" y="1261156"/>
            <a:ext cx="4953168" cy="624868"/>
          </a:xfrm>
          <a:prstGeom prst="homePlate">
            <a:avLst>
              <a:gd name="adj" fmla="val 22576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INDUSTRY</a:t>
            </a:r>
          </a:p>
        </p:txBody>
      </p:sp>
      <p:sp>
        <p:nvSpPr>
          <p:cNvPr id="70" name="Arrow: Pentagon 69">
            <a:extLst>
              <a:ext uri="{FF2B5EF4-FFF2-40B4-BE49-F238E27FC236}">
                <a16:creationId xmlns:a16="http://schemas.microsoft.com/office/drawing/2014/main" id="{3F391CA1-6CBE-92CC-4041-8E296A098304}"/>
              </a:ext>
            </a:extLst>
          </p:cNvPr>
          <p:cNvSpPr/>
          <p:nvPr/>
        </p:nvSpPr>
        <p:spPr>
          <a:xfrm>
            <a:off x="398634" y="1273479"/>
            <a:ext cx="4953168" cy="624867"/>
          </a:xfrm>
          <a:prstGeom prst="homePlate">
            <a:avLst>
              <a:gd name="adj" fmla="val 22576"/>
            </a:avLst>
          </a:prstGeom>
          <a:solidFill>
            <a:srgbClr val="1355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GOVERMENT</a:t>
            </a:r>
          </a:p>
        </p:txBody>
      </p:sp>
    </p:spTree>
    <p:extLst>
      <p:ext uri="{BB962C8B-B14F-4D97-AF65-F5344CB8AC3E}">
        <p14:creationId xmlns:p14="http://schemas.microsoft.com/office/powerpoint/2010/main" val="2055233514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73785</TotalTime>
  <Words>120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 SarabunPSK</vt:lpstr>
      <vt:lpstr>Wingdings</vt:lpstr>
      <vt:lpstr>TIME Consult Theme Color 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Piyawach Paewcham</cp:lastModifiedBy>
  <cp:revision>3078</cp:revision>
  <cp:lastPrinted>2021-01-24T19:22:16Z</cp:lastPrinted>
  <dcterms:created xsi:type="dcterms:W3CDTF">2018-07-05T07:06:36Z</dcterms:created>
  <dcterms:modified xsi:type="dcterms:W3CDTF">2022-10-07T13:25:48Z</dcterms:modified>
</cp:coreProperties>
</file>