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4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E506-E850-4D22-B67D-3249862123D2}" v="1" dt="2022-04-27T02:58:0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1128" y="84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;p11">
            <a:extLst>
              <a:ext uri="{FF2B5EF4-FFF2-40B4-BE49-F238E27FC236}">
                <a16:creationId xmlns:a16="http://schemas.microsoft.com/office/drawing/2014/main" id="{ECAEFB31-6E48-31D1-C005-FA38A6A37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2800"/>
            </a:pP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แต่เดิมการให้บริการเทคโนโลยี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5G </a:t>
            </a: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ในประเทศฟิลิปปินส์เป็นการผูกขาดโดยผู้ประกอบการสองราย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(Duopoly) </a:t>
            </a: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ได้แก่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Smart </a:t>
            </a: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Globe </a:t>
            </a: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อย่างไรก็ตาม มีผู้ประกอบการอีกราย ได้แก่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DITO </a:t>
            </a:r>
            <a:r>
              <a:rPr lang="th-TH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ที่เริ่มเข้ามาแข่งขันในปี </a:t>
            </a:r>
            <a:r>
              <a:rPr lang="en-US" sz="2800" dirty="0"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2021</a:t>
            </a:r>
            <a:endParaRPr sz="2800" b="1" dirty="0">
              <a:solidFill>
                <a:schemeClr val="accen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22F3D-CAEC-D8AE-1D02-AEBA25B6A6D5}"/>
              </a:ext>
            </a:extLst>
          </p:cNvPr>
          <p:cNvSpPr/>
          <p:nvPr/>
        </p:nvSpPr>
        <p:spPr>
          <a:xfrm>
            <a:off x="7991989" y="3533099"/>
            <a:ext cx="3315966" cy="2811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50FE0-8298-FC18-8DBD-A45DFF4AB87B}"/>
              </a:ext>
            </a:extLst>
          </p:cNvPr>
          <p:cNvSpPr txBox="1"/>
          <p:nvPr/>
        </p:nvSpPr>
        <p:spPr>
          <a:xfrm rot="16200000">
            <a:off x="-1595594" y="3571212"/>
            <a:ext cx="5147491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รายละเอียด</a:t>
            </a:r>
            <a:endParaRPr lang="en-US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A1BE2-C5DC-33DE-CC16-B47FC10E642A}"/>
              </a:ext>
            </a:extLst>
          </p:cNvPr>
          <p:cNvSpPr txBox="1"/>
          <p:nvPr/>
        </p:nvSpPr>
        <p:spPr>
          <a:xfrm>
            <a:off x="4608301" y="3133676"/>
            <a:ext cx="33159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-4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Globe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2879B-99E2-1178-525B-DF303C89B256}"/>
              </a:ext>
            </a:extLst>
          </p:cNvPr>
          <p:cNvSpPr txBox="1"/>
          <p:nvPr/>
        </p:nvSpPr>
        <p:spPr>
          <a:xfrm>
            <a:off x="7984168" y="3133914"/>
            <a:ext cx="331598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spc="-4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DITO</a:t>
            </a:r>
            <a:endParaRPr kumimoji="0" lang="th-TH" sz="1800" b="1" i="0" u="none" strike="noStrike" kern="1200" cap="none" spc="-4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C11BC-E7D2-F0D2-7463-9E2A0664DFFC}"/>
              </a:ext>
            </a:extLst>
          </p:cNvPr>
          <p:cNvSpPr txBox="1"/>
          <p:nvPr/>
        </p:nvSpPr>
        <p:spPr>
          <a:xfrm>
            <a:off x="1224647" y="3120377"/>
            <a:ext cx="3310991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-4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Smart</a:t>
            </a:r>
            <a:endParaRPr kumimoji="0" lang="th-TH" sz="1800" b="1" i="0" u="none" strike="noStrike" kern="1200" cap="none" spc="-4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003602F8-BA3E-1841-5205-C3CC2C6E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47" y="1187268"/>
            <a:ext cx="2117262" cy="1916677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2B1E2BEF-C5F8-4992-374F-02A08C829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1" y="1187268"/>
            <a:ext cx="2804893" cy="1916677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4063F1E7-6D7B-8B6A-1811-444D05AAC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6" y="1353168"/>
            <a:ext cx="3506836" cy="16685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2A807F3-FF6A-6BC8-1CB9-3236AEAEE378}"/>
              </a:ext>
            </a:extLst>
          </p:cNvPr>
          <p:cNvSpPr/>
          <p:nvPr/>
        </p:nvSpPr>
        <p:spPr>
          <a:xfrm>
            <a:off x="4643939" y="3561862"/>
            <a:ext cx="3315966" cy="2811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0D2D1-0A05-0AF6-1904-3AFF486F9B45}"/>
              </a:ext>
            </a:extLst>
          </p:cNvPr>
          <p:cNvSpPr/>
          <p:nvPr/>
        </p:nvSpPr>
        <p:spPr>
          <a:xfrm>
            <a:off x="1223939" y="3537466"/>
            <a:ext cx="3315966" cy="2811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D161F8-8054-C4F8-EEA5-E7F2D3046110}"/>
              </a:ext>
            </a:extLst>
          </p:cNvPr>
          <p:cNvSpPr txBox="1"/>
          <p:nvPr/>
        </p:nvSpPr>
        <p:spPr>
          <a:xfrm>
            <a:off x="1250074" y="3567436"/>
            <a:ext cx="32775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kumimoji="0" lang="th-TH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เป็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นรายแรกที่ให้บริการเทคโนโลยี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 </a:t>
            </a:r>
            <a:b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Fixed Wireless Access (FWA)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ในเดือน มิ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2019</a:t>
            </a:r>
            <a:endParaRPr lang="th-TH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ไตรมาสแรกของปี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2022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มีการให้บริการสัญญาณ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ที่เชื่อมต่อกับอุปกรณ์ต่าง ๆ ถึง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1.6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ล้านเครื่อง เปรียบเทียบกับ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3.76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แสนเครื่องในช่วงเดียวกันของ</a:t>
            </a:r>
            <a:b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ปีก่อน</a:t>
            </a:r>
          </a:p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ณ เดือน ก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2022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มีการลงทุนในสถานีฐาน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(Base Station)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7,300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 เปรียบเทียบกับสิ้นปี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2020 </a:t>
            </a:r>
            <a:b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ที่มีเพียง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5,000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</a:p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ให้บริการสัญญาณ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Unlimited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เป็นรายแรก</a:t>
            </a: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kumimoji="0" lang="th-TH" sz="16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797D1-A17C-A66F-55EB-DF2918725FD0}"/>
              </a:ext>
            </a:extLst>
          </p:cNvPr>
          <p:cNvSpPr txBox="1"/>
          <p:nvPr/>
        </p:nvSpPr>
        <p:spPr>
          <a:xfrm>
            <a:off x="4621748" y="3567436"/>
            <a:ext cx="32775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kumimoji="0" lang="th-TH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ในปี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2021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ลงทุน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9.28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หมื่นล้านเปโซฟิลิปปินส์ สำหรับการก่อสร้าง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Cell Site 1,407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Outdoor Site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In-building Solution </a:t>
            </a:r>
            <a:b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2,000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 และติดตั้งสายไฟเบอร์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1.4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ล้านเส้น สำหรับให้บริการ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endParaRPr lang="th-TH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ไตรมาสแรกของปี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2022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ลงทุนใน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Cell Site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</a:t>
            </a:r>
            <a:b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390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 เพื่อให้ครอบคลุม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95%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ของประชากร</a:t>
            </a:r>
            <a:b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ในเมืองหลวง และ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84%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Visayas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Mindanao</a:t>
            </a:r>
            <a:endParaRPr kumimoji="0" lang="th-TH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0E781-8E41-7389-C6CD-3DFC2443F42C}"/>
              </a:ext>
            </a:extLst>
          </p:cNvPr>
          <p:cNvSpPr txBox="1"/>
          <p:nvPr/>
        </p:nvSpPr>
        <p:spPr>
          <a:xfrm>
            <a:off x="7996715" y="3544246"/>
            <a:ext cx="3277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ร่วมเป็นเป็น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Partner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Nokia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b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การให้บริการ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Mindanao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ในเดือน </a:t>
            </a:r>
            <a:b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2021</a:t>
            </a:r>
          </a:p>
          <a:p>
            <a:pPr marL="177800" lvl="0" indent="-177800">
              <a:buFont typeface="Wingdings" panose="05000000000000000000" pitchFamily="2" charset="2"/>
              <a:buChar char="§"/>
              <a:defRPr/>
            </a:pP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 มี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2022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เริ่มนำร่องให้บริการ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Home Wi-fi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146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หมู่บ้านใน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Manila Caloocan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Quezon </a:t>
            </a: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โดยมีความเร็ว</a:t>
            </a:r>
            <a:b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ในการดาวน์โหลดสูงสุดถึง 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500 Mbps</a:t>
            </a:r>
            <a:endParaRPr kumimoji="0" lang="th-TH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73815</TotalTime>
  <Words>258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SarabunPSK</vt:lpstr>
      <vt:lpstr>Wingdings</vt:lpstr>
      <vt:lpstr>TIME Consult Theme Color V2</vt:lpstr>
      <vt:lpstr>แต่เดิมการให้บริการเทคโนโลยี 5G ในประเทศฟิลิปปินส์เป็นการผูกขาดโดยผู้ประกอบการสองราย (Duopoly) ได้แก่ Smart และ Globe อย่างไรก็ตาม มีผู้ประกอบการอีกราย ได้แก่ DITO ที่เริ่มเข้ามาแข่งขันในปี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Saksorn Apichardtumrong</cp:lastModifiedBy>
  <cp:revision>3085</cp:revision>
  <cp:lastPrinted>2021-01-24T19:22:16Z</cp:lastPrinted>
  <dcterms:created xsi:type="dcterms:W3CDTF">2018-07-05T07:06:36Z</dcterms:created>
  <dcterms:modified xsi:type="dcterms:W3CDTF">2022-12-05T07:15:56Z</dcterms:modified>
</cp:coreProperties>
</file>