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3"/>
  </p:notesMasterIdLst>
  <p:handoutMasterIdLst>
    <p:handoutMasterId r:id="rId4"/>
  </p:handoutMasterIdLst>
  <p:sldIdLst>
    <p:sldId id="12191" r:id="rId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280" userDrawn="1">
          <p15:clr>
            <a:srgbClr val="A4A3A4"/>
          </p15:clr>
        </p15:guide>
        <p15:guide id="3" orient="horz" pos="3528" userDrawn="1">
          <p15:clr>
            <a:srgbClr val="A4A3A4"/>
          </p15:clr>
        </p15:guide>
        <p15:guide id="4" orient="horz" pos="3144" userDrawn="1">
          <p15:clr>
            <a:srgbClr val="A4A3A4"/>
          </p15:clr>
        </p15:guide>
        <p15:guide id="5" orient="horz" pos="23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e consulting" initials="tc" lastIdx="1" clrIdx="0">
    <p:extLst>
      <p:ext uri="{19B8F6BF-5375-455C-9EA6-DF929625EA0E}">
        <p15:presenceInfo xmlns:p15="http://schemas.microsoft.com/office/powerpoint/2012/main" userId="6ad285592fe44cb0" providerId="Windows Live"/>
      </p:ext>
    </p:extLst>
  </p:cmAuthor>
  <p:cmAuthor id="2" name="TIME Consulting 04" initials="TC0" lastIdx="1" clrIdx="1">
    <p:extLst>
      <p:ext uri="{19B8F6BF-5375-455C-9EA6-DF929625EA0E}">
        <p15:presenceInfo xmlns:p15="http://schemas.microsoft.com/office/powerpoint/2012/main" userId="S::timeconsulting@timeconsulting04.onmicrosoft.com::7d59d494-d138-4b42-afee-8ef6308001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FFF"/>
    <a:srgbClr val="ED7318"/>
    <a:srgbClr val="E6E6E6"/>
    <a:srgbClr val="638BF0"/>
    <a:srgbClr val="228DDD"/>
    <a:srgbClr val="08236A"/>
    <a:srgbClr val="00B0F0"/>
    <a:srgbClr val="CBD8FA"/>
    <a:srgbClr val="F2F2F2"/>
    <a:srgbClr val="97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46940E-2C94-4A40-B490-3BBAC98268B2}" v="18" dt="2022-06-09T09:02:36.7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2" autoAdjust="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>
        <p:guide pos="5280"/>
        <p:guide orient="horz" pos="3528"/>
        <p:guide orient="horz" pos="3144"/>
        <p:guide orient="horz" pos="23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eena Rattanapranudej Parn" userId="8572eba7-b257-4159-a16f-575d5280389c" providerId="ADAL" clId="{3D46940E-2C94-4A40-B490-3BBAC98268B2}"/>
    <pc:docChg chg="undo custSel addSld delSld modSld">
      <pc:chgData name="Pareena Rattanapranudej Parn" userId="8572eba7-b257-4159-a16f-575d5280389c" providerId="ADAL" clId="{3D46940E-2C94-4A40-B490-3BBAC98268B2}" dt="2022-06-09T09:04:24.042" v="365" actId="47"/>
      <pc:docMkLst>
        <pc:docMk/>
      </pc:docMkLst>
      <pc:sldChg chg="modSp del mod">
        <pc:chgData name="Pareena Rattanapranudej Parn" userId="8572eba7-b257-4159-a16f-575d5280389c" providerId="ADAL" clId="{3D46940E-2C94-4A40-B490-3BBAC98268B2}" dt="2022-06-09T09:04:24.042" v="365" actId="47"/>
        <pc:sldMkLst>
          <pc:docMk/>
          <pc:sldMk cId="4293305349" sldId="12190"/>
        </pc:sldMkLst>
        <pc:spChg chg="mod">
          <ac:chgData name="Pareena Rattanapranudej Parn" userId="8572eba7-b257-4159-a16f-575d5280389c" providerId="ADAL" clId="{3D46940E-2C94-4A40-B490-3BBAC98268B2}" dt="2022-06-09T08:39:34.176" v="29" actId="1076"/>
          <ac:spMkLst>
            <pc:docMk/>
            <pc:sldMk cId="4293305349" sldId="12190"/>
            <ac:spMk id="20" creationId="{3A542997-5370-48CB-8127-86FFE1961BFC}"/>
          </ac:spMkLst>
        </pc:spChg>
        <pc:spChg chg="mod">
          <ac:chgData name="Pareena Rattanapranudej Parn" userId="8572eba7-b257-4159-a16f-575d5280389c" providerId="ADAL" clId="{3D46940E-2C94-4A40-B490-3BBAC98268B2}" dt="2022-06-09T08:58:09.699" v="270" actId="1076"/>
          <ac:spMkLst>
            <pc:docMk/>
            <pc:sldMk cId="4293305349" sldId="12190"/>
            <ac:spMk id="68" creationId="{E7A018B6-5221-4062-80C3-36F9DC674F6F}"/>
          </ac:spMkLst>
        </pc:spChg>
        <pc:grpChg chg="mod">
          <ac:chgData name="Pareena Rattanapranudej Parn" userId="8572eba7-b257-4159-a16f-575d5280389c" providerId="ADAL" clId="{3D46940E-2C94-4A40-B490-3BBAC98268B2}" dt="2022-06-09T08:46:23.165" v="154" actId="1076"/>
          <ac:grpSpMkLst>
            <pc:docMk/>
            <pc:sldMk cId="4293305349" sldId="12190"/>
            <ac:grpSpMk id="12" creationId="{CBEA8955-D293-4016-A1DC-EEAD396DEF43}"/>
          </ac:grpSpMkLst>
        </pc:grpChg>
      </pc:sldChg>
      <pc:sldChg chg="addSp delSp modSp new mod">
        <pc:chgData name="Pareena Rattanapranudej Parn" userId="8572eba7-b257-4159-a16f-575d5280389c" providerId="ADAL" clId="{3D46940E-2C94-4A40-B490-3BBAC98268B2}" dt="2022-06-09T09:04:09.874" v="364" actId="14100"/>
        <pc:sldMkLst>
          <pc:docMk/>
          <pc:sldMk cId="3714179570" sldId="12191"/>
        </pc:sldMkLst>
        <pc:spChg chg="mod">
          <ac:chgData name="Pareena Rattanapranudej Parn" userId="8572eba7-b257-4159-a16f-575d5280389c" providerId="ADAL" clId="{3D46940E-2C94-4A40-B490-3BBAC98268B2}" dt="2022-06-09T08:35:20.298" v="1"/>
          <ac:spMkLst>
            <pc:docMk/>
            <pc:sldMk cId="3714179570" sldId="12191"/>
            <ac:spMk id="2" creationId="{7ACF3763-7B00-8240-CE7C-6D4EE3F2814D}"/>
          </ac:spMkLst>
        </pc:spChg>
        <pc:spChg chg="add del mod">
          <ac:chgData name="Pareena Rattanapranudej Parn" userId="8572eba7-b257-4159-a16f-575d5280389c" providerId="ADAL" clId="{3D46940E-2C94-4A40-B490-3BBAC98268B2}" dt="2022-06-09T08:37:06.998" v="3" actId="478"/>
          <ac:spMkLst>
            <pc:docMk/>
            <pc:sldMk cId="3714179570" sldId="12191"/>
            <ac:spMk id="3" creationId="{9B7D48A8-A6E3-7112-6E6C-1BE4A858F936}"/>
          </ac:spMkLst>
        </pc:spChg>
        <pc:spChg chg="add mod">
          <ac:chgData name="Pareena Rattanapranudej Parn" userId="8572eba7-b257-4159-a16f-575d5280389c" providerId="ADAL" clId="{3D46940E-2C94-4A40-B490-3BBAC98268B2}" dt="2022-06-09T08:42:55.058" v="97" actId="1076"/>
          <ac:spMkLst>
            <pc:docMk/>
            <pc:sldMk cId="3714179570" sldId="12191"/>
            <ac:spMk id="4" creationId="{DC814E6B-E8FF-0786-C26E-5A704A5A94BC}"/>
          </ac:spMkLst>
        </pc:spChg>
        <pc:spChg chg="add mod ord">
          <ac:chgData name="Pareena Rattanapranudej Parn" userId="8572eba7-b257-4159-a16f-575d5280389c" providerId="ADAL" clId="{3D46940E-2C94-4A40-B490-3BBAC98268B2}" dt="2022-06-09T08:47:07.744" v="163" actId="14100"/>
          <ac:spMkLst>
            <pc:docMk/>
            <pc:sldMk cId="3714179570" sldId="12191"/>
            <ac:spMk id="5" creationId="{6798F5D7-2905-5FB3-3D73-D3B8F0CA3F63}"/>
          </ac:spMkLst>
        </pc:spChg>
        <pc:spChg chg="add mod">
          <ac:chgData name="Pareena Rattanapranudej Parn" userId="8572eba7-b257-4159-a16f-575d5280389c" providerId="ADAL" clId="{3D46940E-2C94-4A40-B490-3BBAC98268B2}" dt="2022-06-09T08:43:54.948" v="115" actId="1076"/>
          <ac:spMkLst>
            <pc:docMk/>
            <pc:sldMk cId="3714179570" sldId="12191"/>
            <ac:spMk id="6" creationId="{BA5EAE56-54B3-E663-CF56-99281B7E93A8}"/>
          </ac:spMkLst>
        </pc:spChg>
        <pc:spChg chg="add mod ord">
          <ac:chgData name="Pareena Rattanapranudej Parn" userId="8572eba7-b257-4159-a16f-575d5280389c" providerId="ADAL" clId="{3D46940E-2C94-4A40-B490-3BBAC98268B2}" dt="2022-06-09T08:46:09.436" v="152" actId="166"/>
          <ac:spMkLst>
            <pc:docMk/>
            <pc:sldMk cId="3714179570" sldId="12191"/>
            <ac:spMk id="7" creationId="{3CA2E20F-C6C0-936D-3EB5-AD642DF75CB7}"/>
          </ac:spMkLst>
        </pc:spChg>
        <pc:spChg chg="add del mod">
          <ac:chgData name="Pareena Rattanapranudej Parn" userId="8572eba7-b257-4159-a16f-575d5280389c" providerId="ADAL" clId="{3D46940E-2C94-4A40-B490-3BBAC98268B2}" dt="2022-06-09T08:38:34.428" v="22" actId="478"/>
          <ac:spMkLst>
            <pc:docMk/>
            <pc:sldMk cId="3714179570" sldId="12191"/>
            <ac:spMk id="8" creationId="{51B2C4EF-929A-9BA4-026E-99D2A170E9BF}"/>
          </ac:spMkLst>
        </pc:spChg>
        <pc:spChg chg="add mod">
          <ac:chgData name="Pareena Rattanapranudej Parn" userId="8572eba7-b257-4159-a16f-575d5280389c" providerId="ADAL" clId="{3D46940E-2C94-4A40-B490-3BBAC98268B2}" dt="2022-06-09T08:45:16.263" v="140" actId="404"/>
          <ac:spMkLst>
            <pc:docMk/>
            <pc:sldMk cId="3714179570" sldId="12191"/>
            <ac:spMk id="9" creationId="{0F9A8FAB-FB55-4393-410A-02E39CA7CC8C}"/>
          </ac:spMkLst>
        </pc:spChg>
        <pc:spChg chg="add del mod">
          <ac:chgData name="Pareena Rattanapranudej Parn" userId="8572eba7-b257-4159-a16f-575d5280389c" providerId="ADAL" clId="{3D46940E-2C94-4A40-B490-3BBAC98268B2}" dt="2022-06-09T08:42:47.860" v="94" actId="478"/>
          <ac:spMkLst>
            <pc:docMk/>
            <pc:sldMk cId="3714179570" sldId="12191"/>
            <ac:spMk id="10" creationId="{8E1F388B-A4D7-4B12-7891-8D2E95098FD9}"/>
          </ac:spMkLst>
        </pc:spChg>
        <pc:spChg chg="add del mod">
          <ac:chgData name="Pareena Rattanapranudej Parn" userId="8572eba7-b257-4159-a16f-575d5280389c" providerId="ADAL" clId="{3D46940E-2C94-4A40-B490-3BBAC98268B2}" dt="2022-06-09T08:43:40.454" v="111" actId="478"/>
          <ac:spMkLst>
            <pc:docMk/>
            <pc:sldMk cId="3714179570" sldId="12191"/>
            <ac:spMk id="11" creationId="{3F903146-0735-A41A-D7F8-3A450F96777B}"/>
          </ac:spMkLst>
        </pc:spChg>
        <pc:spChg chg="add del mod">
          <ac:chgData name="Pareena Rattanapranudej Parn" userId="8572eba7-b257-4159-a16f-575d5280389c" providerId="ADAL" clId="{3D46940E-2C94-4A40-B490-3BBAC98268B2}" dt="2022-06-09T08:42:37.056" v="92" actId="478"/>
          <ac:spMkLst>
            <pc:docMk/>
            <pc:sldMk cId="3714179570" sldId="12191"/>
            <ac:spMk id="12" creationId="{77218010-FD69-4E55-C101-93E74F08B5C7}"/>
          </ac:spMkLst>
        </pc:spChg>
        <pc:spChg chg="add del mod">
          <ac:chgData name="Pareena Rattanapranudej Parn" userId="8572eba7-b257-4159-a16f-575d5280389c" providerId="ADAL" clId="{3D46940E-2C94-4A40-B490-3BBAC98268B2}" dt="2022-06-09T08:42:40.242" v="93" actId="478"/>
          <ac:spMkLst>
            <pc:docMk/>
            <pc:sldMk cId="3714179570" sldId="12191"/>
            <ac:spMk id="13" creationId="{F97040F8-4624-EA6D-5263-A340A44C7C7E}"/>
          </ac:spMkLst>
        </pc:spChg>
        <pc:spChg chg="add mod">
          <ac:chgData name="Pareena Rattanapranudej Parn" userId="8572eba7-b257-4159-a16f-575d5280389c" providerId="ADAL" clId="{3D46940E-2C94-4A40-B490-3BBAC98268B2}" dt="2022-06-09T08:45:51.789" v="150" actId="1076"/>
          <ac:spMkLst>
            <pc:docMk/>
            <pc:sldMk cId="3714179570" sldId="12191"/>
            <ac:spMk id="14" creationId="{049A2ED8-8577-3398-5677-57EBA3D349FE}"/>
          </ac:spMkLst>
        </pc:spChg>
        <pc:spChg chg="add del mod">
          <ac:chgData name="Pareena Rattanapranudej Parn" userId="8572eba7-b257-4159-a16f-575d5280389c" providerId="ADAL" clId="{3D46940E-2C94-4A40-B490-3BBAC98268B2}" dt="2022-06-09T08:49:42.427" v="165"/>
          <ac:spMkLst>
            <pc:docMk/>
            <pc:sldMk cId="3714179570" sldId="12191"/>
            <ac:spMk id="15" creationId="{4E7FF56E-5F7F-C1A1-EFA8-4FE316BF7312}"/>
          </ac:spMkLst>
        </pc:spChg>
        <pc:spChg chg="add del mod">
          <ac:chgData name="Pareena Rattanapranudej Parn" userId="8572eba7-b257-4159-a16f-575d5280389c" providerId="ADAL" clId="{3D46940E-2C94-4A40-B490-3BBAC98268B2}" dt="2022-06-09T08:49:42.427" v="165"/>
          <ac:spMkLst>
            <pc:docMk/>
            <pc:sldMk cId="3714179570" sldId="12191"/>
            <ac:spMk id="16" creationId="{200D552F-112E-EF14-BD71-E6BBC14B2D90}"/>
          </ac:spMkLst>
        </pc:spChg>
        <pc:spChg chg="add del">
          <ac:chgData name="Pareena Rattanapranudej Parn" userId="8572eba7-b257-4159-a16f-575d5280389c" providerId="ADAL" clId="{3D46940E-2C94-4A40-B490-3BBAC98268B2}" dt="2022-06-09T08:39:41.866" v="31" actId="478"/>
          <ac:spMkLst>
            <pc:docMk/>
            <pc:sldMk cId="3714179570" sldId="12191"/>
            <ac:spMk id="16" creationId="{80C14657-4F43-DDCB-C335-F31B4E2922D8}"/>
          </ac:spMkLst>
        </pc:spChg>
        <pc:spChg chg="add del mod">
          <ac:chgData name="Pareena Rattanapranudej Parn" userId="8572eba7-b257-4159-a16f-575d5280389c" providerId="ADAL" clId="{3D46940E-2C94-4A40-B490-3BBAC98268B2}" dt="2022-06-09T08:49:42.427" v="165"/>
          <ac:spMkLst>
            <pc:docMk/>
            <pc:sldMk cId="3714179570" sldId="12191"/>
            <ac:spMk id="17" creationId="{8B3FA4EF-F8E2-FE7A-7A9A-5AD83AD22A66}"/>
          </ac:spMkLst>
        </pc:spChg>
        <pc:spChg chg="add mod">
          <ac:chgData name="Pareena Rattanapranudej Parn" userId="8572eba7-b257-4159-a16f-575d5280389c" providerId="ADAL" clId="{3D46940E-2C94-4A40-B490-3BBAC98268B2}" dt="2022-06-09T08:45:14.367" v="139" actId="1076"/>
          <ac:spMkLst>
            <pc:docMk/>
            <pc:sldMk cId="3714179570" sldId="12191"/>
            <ac:spMk id="18" creationId="{D121DA4C-E6BE-28C5-456C-4132E085211A}"/>
          </ac:spMkLst>
        </pc:spChg>
        <pc:spChg chg="add del mod">
          <ac:chgData name="Pareena Rattanapranudej Parn" userId="8572eba7-b257-4159-a16f-575d5280389c" providerId="ADAL" clId="{3D46940E-2C94-4A40-B490-3BBAC98268B2}" dt="2022-06-09T08:49:42.427" v="165"/>
          <ac:spMkLst>
            <pc:docMk/>
            <pc:sldMk cId="3714179570" sldId="12191"/>
            <ac:spMk id="19" creationId="{2E0A4418-55C1-08B0-5991-A7FC7D5D71EE}"/>
          </ac:spMkLst>
        </pc:spChg>
        <pc:spChg chg="add del mod">
          <ac:chgData name="Pareena Rattanapranudej Parn" userId="8572eba7-b257-4159-a16f-575d5280389c" providerId="ADAL" clId="{3D46940E-2C94-4A40-B490-3BBAC98268B2}" dt="2022-06-09T08:44:57.826" v="128" actId="478"/>
          <ac:spMkLst>
            <pc:docMk/>
            <pc:sldMk cId="3714179570" sldId="12191"/>
            <ac:spMk id="19" creationId="{7301C58B-66B3-8883-9E33-FDE50F595769}"/>
          </ac:spMkLst>
        </pc:spChg>
        <pc:spChg chg="add del mod">
          <ac:chgData name="Pareena Rattanapranudej Parn" userId="8572eba7-b257-4159-a16f-575d5280389c" providerId="ADAL" clId="{3D46940E-2C94-4A40-B490-3BBAC98268B2}" dt="2022-06-09T08:49:42.427" v="165"/>
          <ac:spMkLst>
            <pc:docMk/>
            <pc:sldMk cId="3714179570" sldId="12191"/>
            <ac:spMk id="20" creationId="{B2A3F7B4-58CD-33C7-FD39-EF75F0426903}"/>
          </ac:spMkLst>
        </pc:spChg>
        <pc:spChg chg="add mod">
          <ac:chgData name="Pareena Rattanapranudej Parn" userId="8572eba7-b257-4159-a16f-575d5280389c" providerId="ADAL" clId="{3D46940E-2C94-4A40-B490-3BBAC98268B2}" dt="2022-06-09T08:45:18.994" v="141" actId="404"/>
          <ac:spMkLst>
            <pc:docMk/>
            <pc:sldMk cId="3714179570" sldId="12191"/>
            <ac:spMk id="21" creationId="{564CD19A-A8FC-66B9-21ED-C9F3A5DB90ED}"/>
          </ac:spMkLst>
        </pc:spChg>
        <pc:spChg chg="mod">
          <ac:chgData name="Pareena Rattanapranudej Parn" userId="8572eba7-b257-4159-a16f-575d5280389c" providerId="ADAL" clId="{3D46940E-2C94-4A40-B490-3BBAC98268B2}" dt="2022-06-09T08:46:37.826" v="155"/>
          <ac:spMkLst>
            <pc:docMk/>
            <pc:sldMk cId="3714179570" sldId="12191"/>
            <ac:spMk id="23" creationId="{0A6DD8AB-C6FA-B90B-77CD-54D48CC9B518}"/>
          </ac:spMkLst>
        </pc:spChg>
        <pc:spChg chg="mod">
          <ac:chgData name="Pareena Rattanapranudej Parn" userId="8572eba7-b257-4159-a16f-575d5280389c" providerId="ADAL" clId="{3D46940E-2C94-4A40-B490-3BBAC98268B2}" dt="2022-06-09T08:46:37.826" v="155"/>
          <ac:spMkLst>
            <pc:docMk/>
            <pc:sldMk cId="3714179570" sldId="12191"/>
            <ac:spMk id="24" creationId="{0F50304E-40D6-3F0C-2D55-6D18BD7B3139}"/>
          </ac:spMkLst>
        </pc:spChg>
        <pc:spChg chg="add mod">
          <ac:chgData name="Pareena Rattanapranudej Parn" userId="8572eba7-b257-4159-a16f-575d5280389c" providerId="ADAL" clId="{3D46940E-2C94-4A40-B490-3BBAC98268B2}" dt="2022-06-09T08:47:00.242" v="162" actId="14100"/>
          <ac:spMkLst>
            <pc:docMk/>
            <pc:sldMk cId="3714179570" sldId="12191"/>
            <ac:spMk id="25" creationId="{25C22CD7-83D4-5453-9400-ACC0FE244122}"/>
          </ac:spMkLst>
        </pc:spChg>
        <pc:spChg chg="add del mod">
          <ac:chgData name="Pareena Rattanapranudej Parn" userId="8572eba7-b257-4159-a16f-575d5280389c" providerId="ADAL" clId="{3D46940E-2C94-4A40-B490-3BBAC98268B2}" dt="2022-06-09T08:49:42.427" v="165"/>
          <ac:spMkLst>
            <pc:docMk/>
            <pc:sldMk cId="3714179570" sldId="12191"/>
            <ac:spMk id="26" creationId="{7E8843A2-19CD-8068-5F12-1EF41EF8AB0C}"/>
          </ac:spMkLst>
        </pc:spChg>
        <pc:spChg chg="add del mod">
          <ac:chgData name="Pareena Rattanapranudej Parn" userId="8572eba7-b257-4159-a16f-575d5280389c" providerId="ADAL" clId="{3D46940E-2C94-4A40-B490-3BBAC98268B2}" dt="2022-06-09T08:49:42.427" v="165"/>
          <ac:spMkLst>
            <pc:docMk/>
            <pc:sldMk cId="3714179570" sldId="12191"/>
            <ac:spMk id="27" creationId="{5DDB9BEB-8754-3EBE-C1DD-C886F0F01A4B}"/>
          </ac:spMkLst>
        </pc:spChg>
        <pc:spChg chg="add del mod">
          <ac:chgData name="Pareena Rattanapranudej Parn" userId="8572eba7-b257-4159-a16f-575d5280389c" providerId="ADAL" clId="{3D46940E-2C94-4A40-B490-3BBAC98268B2}" dt="2022-06-09T08:49:42.427" v="165"/>
          <ac:spMkLst>
            <pc:docMk/>
            <pc:sldMk cId="3714179570" sldId="12191"/>
            <ac:spMk id="28" creationId="{EC400C76-CE8C-8ECF-67D7-E64B41600427}"/>
          </ac:spMkLst>
        </pc:spChg>
        <pc:spChg chg="add del mod">
          <ac:chgData name="Pareena Rattanapranudej Parn" userId="8572eba7-b257-4159-a16f-575d5280389c" providerId="ADAL" clId="{3D46940E-2C94-4A40-B490-3BBAC98268B2}" dt="2022-06-09T08:49:42.427" v="165"/>
          <ac:spMkLst>
            <pc:docMk/>
            <pc:sldMk cId="3714179570" sldId="12191"/>
            <ac:spMk id="29" creationId="{D2FB6270-4381-5317-64E7-C6683118E6C1}"/>
          </ac:spMkLst>
        </pc:spChg>
        <pc:spChg chg="add del mod">
          <ac:chgData name="Pareena Rattanapranudej Parn" userId="8572eba7-b257-4159-a16f-575d5280389c" providerId="ADAL" clId="{3D46940E-2C94-4A40-B490-3BBAC98268B2}" dt="2022-06-09T08:49:42.427" v="165"/>
          <ac:spMkLst>
            <pc:docMk/>
            <pc:sldMk cId="3714179570" sldId="12191"/>
            <ac:spMk id="30" creationId="{5BCA8E18-4078-110B-4D2F-70D3BA2BC16F}"/>
          </ac:spMkLst>
        </pc:spChg>
        <pc:spChg chg="add del mod">
          <ac:chgData name="Pareena Rattanapranudej Parn" userId="8572eba7-b257-4159-a16f-575d5280389c" providerId="ADAL" clId="{3D46940E-2C94-4A40-B490-3BBAC98268B2}" dt="2022-06-09T08:49:42.427" v="165"/>
          <ac:spMkLst>
            <pc:docMk/>
            <pc:sldMk cId="3714179570" sldId="12191"/>
            <ac:spMk id="31" creationId="{550507BD-9F01-65BA-331F-D94310557801}"/>
          </ac:spMkLst>
        </pc:spChg>
        <pc:spChg chg="add del mod">
          <ac:chgData name="Pareena Rattanapranudej Parn" userId="8572eba7-b257-4159-a16f-575d5280389c" providerId="ADAL" clId="{3D46940E-2C94-4A40-B490-3BBAC98268B2}" dt="2022-06-09T08:53:26.312" v="215" actId="478"/>
          <ac:spMkLst>
            <pc:docMk/>
            <pc:sldMk cId="3714179570" sldId="12191"/>
            <ac:spMk id="32" creationId="{2AA7200C-27AB-A256-98A3-F966D5861693}"/>
          </ac:spMkLst>
        </pc:spChg>
        <pc:spChg chg="add del mod">
          <ac:chgData name="Pareena Rattanapranudej Parn" userId="8572eba7-b257-4159-a16f-575d5280389c" providerId="ADAL" clId="{3D46940E-2C94-4A40-B490-3BBAC98268B2}" dt="2022-06-09T08:53:25.305" v="214" actId="478"/>
          <ac:spMkLst>
            <pc:docMk/>
            <pc:sldMk cId="3714179570" sldId="12191"/>
            <ac:spMk id="33" creationId="{5408CB68-22E5-559B-1C02-EA92A54B4C9C}"/>
          </ac:spMkLst>
        </pc:spChg>
        <pc:spChg chg="add del mod">
          <ac:chgData name="Pareena Rattanapranudej Parn" userId="8572eba7-b257-4159-a16f-575d5280389c" providerId="ADAL" clId="{3D46940E-2C94-4A40-B490-3BBAC98268B2}" dt="2022-06-09T08:53:24.700" v="213" actId="478"/>
          <ac:spMkLst>
            <pc:docMk/>
            <pc:sldMk cId="3714179570" sldId="12191"/>
            <ac:spMk id="34" creationId="{8763D90E-3A55-399F-0E17-4B637191198D}"/>
          </ac:spMkLst>
        </pc:spChg>
        <pc:spChg chg="add del mod">
          <ac:chgData name="Pareena Rattanapranudej Parn" userId="8572eba7-b257-4159-a16f-575d5280389c" providerId="ADAL" clId="{3D46940E-2C94-4A40-B490-3BBAC98268B2}" dt="2022-06-09T08:53:26.892" v="216" actId="478"/>
          <ac:spMkLst>
            <pc:docMk/>
            <pc:sldMk cId="3714179570" sldId="12191"/>
            <ac:spMk id="35" creationId="{7C5B09E1-DE2B-E962-790E-67BD1763E015}"/>
          </ac:spMkLst>
        </pc:spChg>
        <pc:spChg chg="add del mod">
          <ac:chgData name="Pareena Rattanapranudej Parn" userId="8572eba7-b257-4159-a16f-575d5280389c" providerId="ADAL" clId="{3D46940E-2C94-4A40-B490-3BBAC98268B2}" dt="2022-06-09T08:51:18.895" v="180" actId="478"/>
          <ac:spMkLst>
            <pc:docMk/>
            <pc:sldMk cId="3714179570" sldId="12191"/>
            <ac:spMk id="36" creationId="{9FF66C1D-4E46-53EF-0833-AFABAF1B8EF8}"/>
          </ac:spMkLst>
        </pc:spChg>
        <pc:spChg chg="add del mod">
          <ac:chgData name="Pareena Rattanapranudej Parn" userId="8572eba7-b257-4159-a16f-575d5280389c" providerId="ADAL" clId="{3D46940E-2C94-4A40-B490-3BBAC98268B2}" dt="2022-06-09T08:51:48.847" v="187" actId="478"/>
          <ac:spMkLst>
            <pc:docMk/>
            <pc:sldMk cId="3714179570" sldId="12191"/>
            <ac:spMk id="37" creationId="{84E81C4F-EB10-3AD0-017F-AFA7A1BB2CF5}"/>
          </ac:spMkLst>
        </pc:spChg>
        <pc:spChg chg="add del mod">
          <ac:chgData name="Pareena Rattanapranudej Parn" userId="8572eba7-b257-4159-a16f-575d5280389c" providerId="ADAL" clId="{3D46940E-2C94-4A40-B490-3BBAC98268B2}" dt="2022-06-09T08:53:20.835" v="212" actId="478"/>
          <ac:spMkLst>
            <pc:docMk/>
            <pc:sldMk cId="3714179570" sldId="12191"/>
            <ac:spMk id="38" creationId="{4086FB8B-692A-26F2-CE56-31C9127DA9D6}"/>
          </ac:spMkLst>
        </pc:spChg>
        <pc:spChg chg="add del mod">
          <ac:chgData name="Pareena Rattanapranudej Parn" userId="8572eba7-b257-4159-a16f-575d5280389c" providerId="ADAL" clId="{3D46940E-2C94-4A40-B490-3BBAC98268B2}" dt="2022-06-09T08:53:20.835" v="212" actId="478"/>
          <ac:spMkLst>
            <pc:docMk/>
            <pc:sldMk cId="3714179570" sldId="12191"/>
            <ac:spMk id="39" creationId="{C45AECFE-CD75-7561-AABE-B5D36326AD14}"/>
          </ac:spMkLst>
        </pc:spChg>
        <pc:spChg chg="add del mod">
          <ac:chgData name="Pareena Rattanapranudej Parn" userId="8572eba7-b257-4159-a16f-575d5280389c" providerId="ADAL" clId="{3D46940E-2C94-4A40-B490-3BBAC98268B2}" dt="2022-06-09T08:53:20.835" v="212" actId="478"/>
          <ac:spMkLst>
            <pc:docMk/>
            <pc:sldMk cId="3714179570" sldId="12191"/>
            <ac:spMk id="40" creationId="{09291B36-942A-2016-0AEE-8C0022EF0526}"/>
          </ac:spMkLst>
        </pc:spChg>
        <pc:spChg chg="add del mod">
          <ac:chgData name="Pareena Rattanapranudej Parn" userId="8572eba7-b257-4159-a16f-575d5280389c" providerId="ADAL" clId="{3D46940E-2C94-4A40-B490-3BBAC98268B2}" dt="2022-06-09T08:53:20.835" v="212" actId="478"/>
          <ac:spMkLst>
            <pc:docMk/>
            <pc:sldMk cId="3714179570" sldId="12191"/>
            <ac:spMk id="41" creationId="{2D514A33-20A8-AE65-6AC2-9D97B2A9FADE}"/>
          </ac:spMkLst>
        </pc:spChg>
        <pc:spChg chg="add del mod">
          <ac:chgData name="Pareena Rattanapranudej Parn" userId="8572eba7-b257-4159-a16f-575d5280389c" providerId="ADAL" clId="{3D46940E-2C94-4A40-B490-3BBAC98268B2}" dt="2022-06-09T08:51:51.404" v="188" actId="478"/>
          <ac:spMkLst>
            <pc:docMk/>
            <pc:sldMk cId="3714179570" sldId="12191"/>
            <ac:spMk id="42" creationId="{C5834EB4-56D8-B3E9-BB49-4D65F38FA449}"/>
          </ac:spMkLst>
        </pc:spChg>
        <pc:spChg chg="add mod">
          <ac:chgData name="Pareena Rattanapranudej Parn" userId="8572eba7-b257-4159-a16f-575d5280389c" providerId="ADAL" clId="{3D46940E-2C94-4A40-B490-3BBAC98268B2}" dt="2022-06-09T09:03:52.710" v="363" actId="14100"/>
          <ac:spMkLst>
            <pc:docMk/>
            <pc:sldMk cId="3714179570" sldId="12191"/>
            <ac:spMk id="43" creationId="{AB03D4BE-0BB9-212E-A7EB-83B56DCEBFB8}"/>
          </ac:spMkLst>
        </pc:spChg>
        <pc:spChg chg="add del mod">
          <ac:chgData name="Pareena Rattanapranudej Parn" userId="8572eba7-b257-4159-a16f-575d5280389c" providerId="ADAL" clId="{3D46940E-2C94-4A40-B490-3BBAC98268B2}" dt="2022-06-09T08:53:20.835" v="212" actId="478"/>
          <ac:spMkLst>
            <pc:docMk/>
            <pc:sldMk cId="3714179570" sldId="12191"/>
            <ac:spMk id="44" creationId="{92AB7CBB-7317-2F56-1453-4CFB954A3E15}"/>
          </ac:spMkLst>
        </pc:spChg>
        <pc:spChg chg="add del mod">
          <ac:chgData name="Pareena Rattanapranudej Parn" userId="8572eba7-b257-4159-a16f-575d5280389c" providerId="ADAL" clId="{3D46940E-2C94-4A40-B490-3BBAC98268B2}" dt="2022-06-09T08:54:03.095" v="220" actId="478"/>
          <ac:spMkLst>
            <pc:docMk/>
            <pc:sldMk cId="3714179570" sldId="12191"/>
            <ac:spMk id="45" creationId="{92B0FE5D-DE13-8DD3-EA82-F31C4DB103A3}"/>
          </ac:spMkLst>
        </pc:spChg>
        <pc:spChg chg="add del mod">
          <ac:chgData name="Pareena Rattanapranudej Parn" userId="8572eba7-b257-4159-a16f-575d5280389c" providerId="ADAL" clId="{3D46940E-2C94-4A40-B490-3BBAC98268B2}" dt="2022-06-09T08:57:36.126" v="265"/>
          <ac:spMkLst>
            <pc:docMk/>
            <pc:sldMk cId="3714179570" sldId="12191"/>
            <ac:spMk id="46" creationId="{0245EFFE-0ED4-C39E-3891-D33F7DE3A862}"/>
          </ac:spMkLst>
        </pc:spChg>
        <pc:spChg chg="add mod">
          <ac:chgData name="Pareena Rattanapranudej Parn" userId="8572eba7-b257-4159-a16f-575d5280389c" providerId="ADAL" clId="{3D46940E-2C94-4A40-B490-3BBAC98268B2}" dt="2022-06-09T09:03:38.577" v="360" actId="14100"/>
          <ac:spMkLst>
            <pc:docMk/>
            <pc:sldMk cId="3714179570" sldId="12191"/>
            <ac:spMk id="47" creationId="{4AF18D83-9054-B1F7-25C9-DBA89A07D143}"/>
          </ac:spMkLst>
        </pc:spChg>
        <pc:spChg chg="add mod">
          <ac:chgData name="Pareena Rattanapranudej Parn" userId="8572eba7-b257-4159-a16f-575d5280389c" providerId="ADAL" clId="{3D46940E-2C94-4A40-B490-3BBAC98268B2}" dt="2022-06-09T08:56:28.570" v="251" actId="1076"/>
          <ac:spMkLst>
            <pc:docMk/>
            <pc:sldMk cId="3714179570" sldId="12191"/>
            <ac:spMk id="48" creationId="{DC30A229-DB2B-FBF9-FA8B-5C55B6E865AF}"/>
          </ac:spMkLst>
        </pc:spChg>
        <pc:spChg chg="add del mod">
          <ac:chgData name="Pareena Rattanapranudej Parn" userId="8572eba7-b257-4159-a16f-575d5280389c" providerId="ADAL" clId="{3D46940E-2C94-4A40-B490-3BBAC98268B2}" dt="2022-06-09T08:56:10.419" v="248" actId="478"/>
          <ac:spMkLst>
            <pc:docMk/>
            <pc:sldMk cId="3714179570" sldId="12191"/>
            <ac:spMk id="49" creationId="{B8EC85F2-A301-15AF-E3B6-D7EF075F4145}"/>
          </ac:spMkLst>
        </pc:spChg>
        <pc:spChg chg="add mod">
          <ac:chgData name="Pareena Rattanapranudej Parn" userId="8572eba7-b257-4159-a16f-575d5280389c" providerId="ADAL" clId="{3D46940E-2C94-4A40-B490-3BBAC98268B2}" dt="2022-06-09T09:03:40.900" v="361" actId="14100"/>
          <ac:spMkLst>
            <pc:docMk/>
            <pc:sldMk cId="3714179570" sldId="12191"/>
            <ac:spMk id="50" creationId="{ACDF4FCB-BC8D-5351-B5DE-B67E4B1033EA}"/>
          </ac:spMkLst>
        </pc:spChg>
        <pc:spChg chg="add mod">
          <ac:chgData name="Pareena Rattanapranudej Parn" userId="8572eba7-b257-4159-a16f-575d5280389c" providerId="ADAL" clId="{3D46940E-2C94-4A40-B490-3BBAC98268B2}" dt="2022-06-09T09:04:09.874" v="364" actId="14100"/>
          <ac:spMkLst>
            <pc:docMk/>
            <pc:sldMk cId="3714179570" sldId="12191"/>
            <ac:spMk id="51" creationId="{80E66DD4-2EF5-D176-0A8A-A3C3CF8022C3}"/>
          </ac:spMkLst>
        </pc:spChg>
        <pc:spChg chg="add del mod">
          <ac:chgData name="Pareena Rattanapranudej Parn" userId="8572eba7-b257-4159-a16f-575d5280389c" providerId="ADAL" clId="{3D46940E-2C94-4A40-B490-3BBAC98268B2}" dt="2022-06-09T08:58:05.530" v="268" actId="478"/>
          <ac:spMkLst>
            <pc:docMk/>
            <pc:sldMk cId="3714179570" sldId="12191"/>
            <ac:spMk id="52" creationId="{358EB7D5-C21F-3A02-FEEC-C18F05EBE9C5}"/>
          </ac:spMkLst>
        </pc:spChg>
        <pc:spChg chg="add mod">
          <ac:chgData name="Pareena Rattanapranudej Parn" userId="8572eba7-b257-4159-a16f-575d5280389c" providerId="ADAL" clId="{3D46940E-2C94-4A40-B490-3BBAC98268B2}" dt="2022-06-09T08:58:30.052" v="273" actId="1076"/>
          <ac:spMkLst>
            <pc:docMk/>
            <pc:sldMk cId="3714179570" sldId="12191"/>
            <ac:spMk id="53" creationId="{005D9626-E1D2-870F-E8ED-5CDE1E78763F}"/>
          </ac:spMkLst>
        </pc:spChg>
        <pc:spChg chg="add mod">
          <ac:chgData name="Pareena Rattanapranudej Parn" userId="8572eba7-b257-4159-a16f-575d5280389c" providerId="ADAL" clId="{3D46940E-2C94-4A40-B490-3BBAC98268B2}" dt="2022-06-09T08:59:34.214" v="293" actId="404"/>
          <ac:spMkLst>
            <pc:docMk/>
            <pc:sldMk cId="3714179570" sldId="12191"/>
            <ac:spMk id="54" creationId="{2051238C-EBCF-FEC3-A56D-6C648E6F021C}"/>
          </ac:spMkLst>
        </pc:spChg>
        <pc:spChg chg="add del mod">
          <ac:chgData name="Pareena Rattanapranudej Parn" userId="8572eba7-b257-4159-a16f-575d5280389c" providerId="ADAL" clId="{3D46940E-2C94-4A40-B490-3BBAC98268B2}" dt="2022-06-09T08:59:23.922" v="283" actId="478"/>
          <ac:spMkLst>
            <pc:docMk/>
            <pc:sldMk cId="3714179570" sldId="12191"/>
            <ac:spMk id="55" creationId="{95049964-B71E-D930-9AB5-CE0E09499463}"/>
          </ac:spMkLst>
        </pc:spChg>
        <pc:spChg chg="add mod">
          <ac:chgData name="Pareena Rattanapranudej Parn" userId="8572eba7-b257-4159-a16f-575d5280389c" providerId="ADAL" clId="{3D46940E-2C94-4A40-B490-3BBAC98268B2}" dt="2022-06-09T08:59:54.851" v="296" actId="1076"/>
          <ac:spMkLst>
            <pc:docMk/>
            <pc:sldMk cId="3714179570" sldId="12191"/>
            <ac:spMk id="57" creationId="{F774A5C4-40E7-EA6A-BC16-B6B170E789CA}"/>
          </ac:spMkLst>
        </pc:spChg>
        <pc:spChg chg="add mod">
          <ac:chgData name="Pareena Rattanapranudej Parn" userId="8572eba7-b257-4159-a16f-575d5280389c" providerId="ADAL" clId="{3D46940E-2C94-4A40-B490-3BBAC98268B2}" dt="2022-06-09T09:01:21.516" v="325" actId="20577"/>
          <ac:spMkLst>
            <pc:docMk/>
            <pc:sldMk cId="3714179570" sldId="12191"/>
            <ac:spMk id="59" creationId="{05BB93A4-5E2D-481C-EF2B-142245F49C97}"/>
          </ac:spMkLst>
        </pc:spChg>
        <pc:spChg chg="add mod">
          <ac:chgData name="Pareena Rattanapranudej Parn" userId="8572eba7-b257-4159-a16f-575d5280389c" providerId="ADAL" clId="{3D46940E-2C94-4A40-B490-3BBAC98268B2}" dt="2022-06-09T08:58:44.046" v="277" actId="1076"/>
          <ac:spMkLst>
            <pc:docMk/>
            <pc:sldMk cId="3714179570" sldId="12191"/>
            <ac:spMk id="60" creationId="{F3285CF1-341C-0A34-AAA2-98751C479B8F}"/>
          </ac:spMkLst>
        </pc:spChg>
        <pc:spChg chg="add mod">
          <ac:chgData name="Pareena Rattanapranudej Parn" userId="8572eba7-b257-4159-a16f-575d5280389c" providerId="ADAL" clId="{3D46940E-2C94-4A40-B490-3BBAC98268B2}" dt="2022-06-09T08:58:51.964" v="279" actId="1076"/>
          <ac:spMkLst>
            <pc:docMk/>
            <pc:sldMk cId="3714179570" sldId="12191"/>
            <ac:spMk id="61" creationId="{627D55A6-7C5F-E8B5-D840-81D60DE9B5F0}"/>
          </ac:spMkLst>
        </pc:spChg>
        <pc:spChg chg="add mod">
          <ac:chgData name="Pareena Rattanapranudej Parn" userId="8572eba7-b257-4159-a16f-575d5280389c" providerId="ADAL" clId="{3D46940E-2C94-4A40-B490-3BBAC98268B2}" dt="2022-06-09T08:58:40.623" v="276" actId="1076"/>
          <ac:spMkLst>
            <pc:docMk/>
            <pc:sldMk cId="3714179570" sldId="12191"/>
            <ac:spMk id="62" creationId="{FB68255B-94FF-18A7-F75C-E3066B6B9757}"/>
          </ac:spMkLst>
        </pc:spChg>
        <pc:spChg chg="add mod">
          <ac:chgData name="Pareena Rattanapranudej Parn" userId="8572eba7-b257-4159-a16f-575d5280389c" providerId="ADAL" clId="{3D46940E-2C94-4A40-B490-3BBAC98268B2}" dt="2022-06-09T09:00:47.425" v="318" actId="1076"/>
          <ac:spMkLst>
            <pc:docMk/>
            <pc:sldMk cId="3714179570" sldId="12191"/>
            <ac:spMk id="63" creationId="{ABADB818-82A4-DD93-56C1-76FFB316BBD1}"/>
          </ac:spMkLst>
        </pc:spChg>
        <pc:spChg chg="add mod">
          <ac:chgData name="Pareena Rattanapranudej Parn" userId="8572eba7-b257-4159-a16f-575d5280389c" providerId="ADAL" clId="{3D46940E-2C94-4A40-B490-3BBAC98268B2}" dt="2022-06-09T09:03:14.123" v="359" actId="113"/>
          <ac:spMkLst>
            <pc:docMk/>
            <pc:sldMk cId="3714179570" sldId="12191"/>
            <ac:spMk id="64" creationId="{738E64DB-2911-8C84-23DB-340F54424073}"/>
          </ac:spMkLst>
        </pc:spChg>
        <pc:spChg chg="add mod">
          <ac:chgData name="Pareena Rattanapranudej Parn" userId="8572eba7-b257-4159-a16f-575d5280389c" providerId="ADAL" clId="{3D46940E-2C94-4A40-B490-3BBAC98268B2}" dt="2022-06-09T09:00:51.313" v="320" actId="1076"/>
          <ac:spMkLst>
            <pc:docMk/>
            <pc:sldMk cId="3714179570" sldId="12191"/>
            <ac:spMk id="66" creationId="{D3CBA954-D75D-DDEE-3A56-AE2BBBD1D7B5}"/>
          </ac:spMkLst>
        </pc:spChg>
        <pc:spChg chg="add mod">
          <ac:chgData name="Pareena Rattanapranudej Parn" userId="8572eba7-b257-4159-a16f-575d5280389c" providerId="ADAL" clId="{3D46940E-2C94-4A40-B490-3BBAC98268B2}" dt="2022-06-09T09:02:31.177" v="350" actId="688"/>
          <ac:spMkLst>
            <pc:docMk/>
            <pc:sldMk cId="3714179570" sldId="12191"/>
            <ac:spMk id="67" creationId="{80AA447B-04B0-C0D6-3512-B8268D9582B4}"/>
          </ac:spMkLst>
        </pc:spChg>
        <pc:spChg chg="add mod">
          <ac:chgData name="Pareena Rattanapranudej Parn" userId="8572eba7-b257-4159-a16f-575d5280389c" providerId="ADAL" clId="{3D46940E-2C94-4A40-B490-3BBAC98268B2}" dt="2022-06-09T09:02:21.759" v="349" actId="1076"/>
          <ac:spMkLst>
            <pc:docMk/>
            <pc:sldMk cId="3714179570" sldId="12191"/>
            <ac:spMk id="68" creationId="{685CEB25-ECD2-14D3-5B81-0687AE9224C2}"/>
          </ac:spMkLst>
        </pc:spChg>
        <pc:spChg chg="add mod">
          <ac:chgData name="Pareena Rattanapranudej Parn" userId="8572eba7-b257-4159-a16f-575d5280389c" providerId="ADAL" clId="{3D46940E-2C94-4A40-B490-3BBAC98268B2}" dt="2022-06-09T09:02:41.548" v="352" actId="1076"/>
          <ac:spMkLst>
            <pc:docMk/>
            <pc:sldMk cId="3714179570" sldId="12191"/>
            <ac:spMk id="69" creationId="{89A3D22E-6CB1-1083-4B2B-6EEBBD33589F}"/>
          </ac:spMkLst>
        </pc:spChg>
        <pc:grpChg chg="add mod">
          <ac:chgData name="Pareena Rattanapranudej Parn" userId="8572eba7-b257-4159-a16f-575d5280389c" providerId="ADAL" clId="{3D46940E-2C94-4A40-B490-3BBAC98268B2}" dt="2022-06-09T08:46:53.299" v="160" actId="1076"/>
          <ac:grpSpMkLst>
            <pc:docMk/>
            <pc:sldMk cId="3714179570" sldId="12191"/>
            <ac:grpSpMk id="22" creationId="{0B7F4E09-AAE1-D55B-2E71-838A7023BD17}"/>
          </ac:grpSpMkLst>
        </pc:grpChg>
        <pc:picChg chg="add del mod">
          <ac:chgData name="Pareena Rattanapranudej Parn" userId="8572eba7-b257-4159-a16f-575d5280389c" providerId="ADAL" clId="{3D46940E-2C94-4A40-B490-3BBAC98268B2}" dt="2022-06-09T08:59:23.450" v="282" actId="478"/>
          <ac:picMkLst>
            <pc:docMk/>
            <pc:sldMk cId="3714179570" sldId="12191"/>
            <ac:picMk id="56" creationId="{8492EA5A-3561-327E-EDD0-9DD4C581ADBA}"/>
          </ac:picMkLst>
        </pc:picChg>
        <pc:picChg chg="add mod ord">
          <ac:chgData name="Pareena Rattanapranudej Parn" userId="8572eba7-b257-4159-a16f-575d5280389c" providerId="ADAL" clId="{3D46940E-2C94-4A40-B490-3BBAC98268B2}" dt="2022-06-09T09:02:57.365" v="357" actId="1076"/>
          <ac:picMkLst>
            <pc:docMk/>
            <pc:sldMk cId="3714179570" sldId="12191"/>
            <ac:picMk id="58" creationId="{21236153-E704-417E-A2A3-758A768F901C}"/>
          </ac:picMkLst>
        </pc:picChg>
        <pc:picChg chg="add mod">
          <ac:chgData name="Pareena Rattanapranudej Parn" userId="8572eba7-b257-4159-a16f-575d5280389c" providerId="ADAL" clId="{3D46940E-2C94-4A40-B490-3BBAC98268B2}" dt="2022-06-09T09:00:19.672" v="301" actId="1076"/>
          <ac:picMkLst>
            <pc:docMk/>
            <pc:sldMk cId="3714179570" sldId="12191"/>
            <ac:picMk id="65" creationId="{6CAC5FCE-C812-E226-B5AE-EEA05C84D48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47576C-FEEE-4A68-AE9F-01D492AE8A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AD040-15B6-420E-86FF-E8A2B71912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2924" y="0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F2235-D482-4465-985E-2F4B6E8A839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4C416-B655-4BF2-A3FB-76541D3871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119209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DE986-DBB2-4756-83BA-D0E43DC480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2924" y="9119209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459E-68C4-4E42-9CCA-ABAC35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85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B36A5-8E12-4187-8FE3-CFFB573DDF2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20C3-4339-4174-BC8C-2351EB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6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88C1C-9E0C-491A-BAC5-B94D0FB7A90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2021 TIME Consulting Co., Ltd., Strictly Confidential </a:t>
            </a:r>
            <a:endParaRPr lang="en-US" sz="9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687597E-C079-4AF7-84E2-ADE384EC1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0C8ED4-6E89-42EC-8F8E-062A182D7D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B62BF-E5DD-4793-A4DC-C3722877093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911E209-3454-4577-A831-4CB87039F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4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9AFFC-8ACE-40E5-974D-D9A4E91F2AB0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75CABF-C5F6-4957-9691-76D89BF188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93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D7FE6D5-315A-453A-9418-DC250262885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9723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89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DEE9D87-F212-47CA-8A8C-D26D16E2C92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936000" y="0"/>
            <a:ext cx="525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B8A2F-B113-423E-8438-04609576867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-1" y="2043000"/>
            <a:ext cx="5255999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4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2AF107-4134-4BBE-8F2E-793F5AD8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F1AA8-40B0-4909-8D47-7C88E2E18C09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54B45-1B74-463A-ABC4-471C359524EF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2022 TIME Consulting Co., Ltd., Strictly Confidential </a:t>
            </a:r>
            <a:endParaRPr lang="en-US" sz="9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CEE50A-31BF-4507-9EB8-12A90B589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5E24D3-8FF2-4545-BCA4-827FD2FF76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21F38CA-67C4-420E-B1DB-2FFE640E54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5675" y="3972992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C041C2E-0254-4B0E-BE6B-368CA2FFA5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2093" y="3932405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03A268-0036-4EC7-BD42-5B7A8BB1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B3F4FB-FADE-4AAC-B262-CC5658D50697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92040-4E68-421D-81D0-056AA853BDC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9C4E683-BCAC-4E6A-8CD7-08C78691BA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2212A3-CD67-4F47-9BF8-00481ED077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3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A390AB-D434-4876-A675-E9E76C71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2598B-7B4C-41DA-9AEB-82AD1CF09311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8A609-647D-43AC-B225-B8BDE2A6032B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A02211-CAC8-4455-9B56-58DE292663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9157D8-82E9-4CF6-A141-9A8E5ABA41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820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77360-2D13-409E-801C-F56928BE443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BF331FF-67EF-42B4-80F6-FE6CFADAE7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69873B-F057-4A37-A138-A90CBF5130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5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3D74-D91B-450B-AA7B-6314B0D71EB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5F4D02-83B3-4CF1-8C10-512AEE43E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0903B-D42D-4D22-A958-C1CD2AD939E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F5F562-BA8F-4BB6-8EE1-7951C77A0E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0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E7DC81F-4ED3-4B9D-A0CB-B2EB876FB8D3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40275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7" r:id="rId8"/>
    <p:sldLayoutId id="2147483728" r:id="rId9"/>
    <p:sldLayoutId id="2147483730" r:id="rId10"/>
    <p:sldLayoutId id="2147483731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696">
          <p15:clr>
            <a:srgbClr val="F26B43"/>
          </p15:clr>
        </p15:guide>
        <p15:guide id="5" pos="234">
          <p15:clr>
            <a:srgbClr val="F26B43"/>
          </p15:clr>
        </p15:guide>
        <p15:guide id="6" pos="74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763-7B00-8240-CE7C-6D4EE3F2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of education in Thailand towards global ranking is still under OECD average score in reading, mathematics, and science.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C814E6B-E8FF-0786-C26E-5A704A5A94BC}"/>
              </a:ext>
            </a:extLst>
          </p:cNvPr>
          <p:cNvSpPr/>
          <p:nvPr/>
        </p:nvSpPr>
        <p:spPr>
          <a:xfrm>
            <a:off x="1129321" y="2472983"/>
            <a:ext cx="4102482" cy="4029460"/>
          </a:xfrm>
          <a:custGeom>
            <a:avLst/>
            <a:gdLst>
              <a:gd name="connsiteX0" fmla="*/ 2575370 w 4801503"/>
              <a:gd name="connsiteY0" fmla="*/ 4209403 h 4421876"/>
              <a:gd name="connsiteX1" fmla="*/ 2571194 w 4801503"/>
              <a:gd name="connsiteY1" fmla="*/ 4209522 h 4421876"/>
              <a:gd name="connsiteX2" fmla="*/ 2574853 w 4801503"/>
              <a:gd name="connsiteY2" fmla="*/ 4209736 h 4421876"/>
              <a:gd name="connsiteX3" fmla="*/ 1846673 w 4801503"/>
              <a:gd name="connsiteY3" fmla="*/ 3771200 h 4421876"/>
              <a:gd name="connsiteX4" fmla="*/ 1844306 w 4801503"/>
              <a:gd name="connsiteY4" fmla="*/ 3773543 h 4421876"/>
              <a:gd name="connsiteX5" fmla="*/ 1845552 w 4801503"/>
              <a:gd name="connsiteY5" fmla="*/ 3771296 h 4421876"/>
              <a:gd name="connsiteX6" fmla="*/ 4785281 w 4801503"/>
              <a:gd name="connsiteY6" fmla="*/ 3717141 h 4421876"/>
              <a:gd name="connsiteX7" fmla="*/ 4781119 w 4801503"/>
              <a:gd name="connsiteY7" fmla="*/ 3728655 h 4421876"/>
              <a:gd name="connsiteX8" fmla="*/ 4780741 w 4801503"/>
              <a:gd name="connsiteY8" fmla="*/ 3727560 h 4421876"/>
              <a:gd name="connsiteX9" fmla="*/ 4783602 w 4801503"/>
              <a:gd name="connsiteY9" fmla="*/ 3720277 h 4421876"/>
              <a:gd name="connsiteX10" fmla="*/ 4785281 w 4801503"/>
              <a:gd name="connsiteY10" fmla="*/ 3717141 h 4421876"/>
              <a:gd name="connsiteX11" fmla="*/ 272982 w 4801503"/>
              <a:gd name="connsiteY11" fmla="*/ 3663559 h 4421876"/>
              <a:gd name="connsiteX12" fmla="*/ 273767 w 4801503"/>
              <a:gd name="connsiteY12" fmla="*/ 3664343 h 4421876"/>
              <a:gd name="connsiteX13" fmla="*/ 273276 w 4801503"/>
              <a:gd name="connsiteY13" fmla="*/ 3664346 h 4421876"/>
              <a:gd name="connsiteX14" fmla="*/ 2892426 w 4801503"/>
              <a:gd name="connsiteY14" fmla="*/ 450 h 4421876"/>
              <a:gd name="connsiteX15" fmla="*/ 3104590 w 4801503"/>
              <a:gd name="connsiteY15" fmla="*/ 48651 h 4421876"/>
              <a:gd name="connsiteX16" fmla="*/ 3478331 w 4801503"/>
              <a:gd name="connsiteY16" fmla="*/ 332956 h 4421876"/>
              <a:gd name="connsiteX17" fmla="*/ 3793980 w 4801503"/>
              <a:gd name="connsiteY17" fmla="*/ 893155 h 4421876"/>
              <a:gd name="connsiteX18" fmla="*/ 3909462 w 4801503"/>
              <a:gd name="connsiteY18" fmla="*/ 1300266 h 4421876"/>
              <a:gd name="connsiteX19" fmla="*/ 3943942 w 4801503"/>
              <a:gd name="connsiteY19" fmla="*/ 1485619 h 4421876"/>
              <a:gd name="connsiteX20" fmla="*/ 3944345 w 4801503"/>
              <a:gd name="connsiteY20" fmla="*/ 1535301 h 4421876"/>
              <a:gd name="connsiteX21" fmla="*/ 3955188 w 4801503"/>
              <a:gd name="connsiteY21" fmla="*/ 2335498 h 4421876"/>
              <a:gd name="connsiteX22" fmla="*/ 3908995 w 4801503"/>
              <a:gd name="connsiteY22" fmla="*/ 2669430 h 4421876"/>
              <a:gd name="connsiteX23" fmla="*/ 3792814 w 4801503"/>
              <a:gd name="connsiteY23" fmla="*/ 3076542 h 4421876"/>
              <a:gd name="connsiteX24" fmla="*/ 3503993 w 4801503"/>
              <a:gd name="connsiteY24" fmla="*/ 3607090 h 4421876"/>
              <a:gd name="connsiteX25" fmla="*/ 3412541 w 4801503"/>
              <a:gd name="connsiteY25" fmla="*/ 3714546 h 4421876"/>
              <a:gd name="connsiteX26" fmla="*/ 3439837 w 4801503"/>
              <a:gd name="connsiteY26" fmla="*/ 3724219 h 4421876"/>
              <a:gd name="connsiteX27" fmla="*/ 3660302 w 4801503"/>
              <a:gd name="connsiteY27" fmla="*/ 3745247 h 4421876"/>
              <a:gd name="connsiteX28" fmla="*/ 3932092 w 4801503"/>
              <a:gd name="connsiteY28" fmla="*/ 3750925 h 4421876"/>
              <a:gd name="connsiteX29" fmla="*/ 4257540 w 4801503"/>
              <a:gd name="connsiteY29" fmla="*/ 3716438 h 4421876"/>
              <a:gd name="connsiteX30" fmla="*/ 4746762 w 4801503"/>
              <a:gd name="connsiteY30" fmla="*/ 3501107 h 4421876"/>
              <a:gd name="connsiteX31" fmla="*/ 4793654 w 4801503"/>
              <a:gd name="connsiteY31" fmla="*/ 3474821 h 4421876"/>
              <a:gd name="connsiteX32" fmla="*/ 4800285 w 4801503"/>
              <a:gd name="connsiteY32" fmla="*/ 3522537 h 4421876"/>
              <a:gd name="connsiteX33" fmla="*/ 4780764 w 4801503"/>
              <a:gd name="connsiteY33" fmla="*/ 3717361 h 4421876"/>
              <a:gd name="connsiteX34" fmla="*/ 4780307 w 4801503"/>
              <a:gd name="connsiteY34" fmla="*/ 3726303 h 4421876"/>
              <a:gd name="connsiteX35" fmla="*/ 4780741 w 4801503"/>
              <a:gd name="connsiteY35" fmla="*/ 3727560 h 4421876"/>
              <a:gd name="connsiteX36" fmla="*/ 4779657 w 4801503"/>
              <a:gd name="connsiteY36" fmla="*/ 3730317 h 4421876"/>
              <a:gd name="connsiteX37" fmla="*/ 4696370 w 4801503"/>
              <a:gd name="connsiteY37" fmla="*/ 3945228 h 4421876"/>
              <a:gd name="connsiteX38" fmla="*/ 4273871 w 4801503"/>
              <a:gd name="connsiteY38" fmla="*/ 4293250 h 4421876"/>
              <a:gd name="connsiteX39" fmla="*/ 3845772 w 4801503"/>
              <a:gd name="connsiteY39" fmla="*/ 4406173 h 4421876"/>
              <a:gd name="connsiteX40" fmla="*/ 3436571 w 4801503"/>
              <a:gd name="connsiteY40" fmla="*/ 4416477 h 4421876"/>
              <a:gd name="connsiteX41" fmla="*/ 2611635 w 4801503"/>
              <a:gd name="connsiteY41" fmla="*/ 4235211 h 4421876"/>
              <a:gd name="connsiteX42" fmla="*/ 2407099 w 4801503"/>
              <a:gd name="connsiteY42" fmla="*/ 4166673 h 4421876"/>
              <a:gd name="connsiteX43" fmla="*/ 1875616 w 4801503"/>
              <a:gd name="connsiteY43" fmla="*/ 3768727 h 4421876"/>
              <a:gd name="connsiteX44" fmla="*/ 1846673 w 4801503"/>
              <a:gd name="connsiteY44" fmla="*/ 3771200 h 4421876"/>
              <a:gd name="connsiteX45" fmla="*/ 1847824 w 4801503"/>
              <a:gd name="connsiteY45" fmla="*/ 3770061 h 4421876"/>
              <a:gd name="connsiteX46" fmla="*/ 1655588 w 4801503"/>
              <a:gd name="connsiteY46" fmla="*/ 3559776 h 4421876"/>
              <a:gd name="connsiteX47" fmla="*/ 1403161 w 4801503"/>
              <a:gd name="connsiteY47" fmla="*/ 3219956 h 4421876"/>
              <a:gd name="connsiteX48" fmla="*/ 1279514 w 4801503"/>
              <a:gd name="connsiteY48" fmla="*/ 3000419 h 4421876"/>
              <a:gd name="connsiteX49" fmla="*/ 1289499 w 4801503"/>
              <a:gd name="connsiteY49" fmla="*/ 2808928 h 4421876"/>
              <a:gd name="connsiteX50" fmla="*/ 1806735 w 4801503"/>
              <a:gd name="connsiteY50" fmla="*/ 2568782 h 4421876"/>
              <a:gd name="connsiteX51" fmla="*/ 1862245 w 4801503"/>
              <a:gd name="connsiteY51" fmla="*/ 2748122 h 4421876"/>
              <a:gd name="connsiteX52" fmla="*/ 1864747 w 4801503"/>
              <a:gd name="connsiteY52" fmla="*/ 2745513 h 4421876"/>
              <a:gd name="connsiteX53" fmla="*/ 1873246 w 4801503"/>
              <a:gd name="connsiteY53" fmla="*/ 2748455 h 4421876"/>
              <a:gd name="connsiteX54" fmla="*/ 1891683 w 4801503"/>
              <a:gd name="connsiteY54" fmla="*/ 2783615 h 4421876"/>
              <a:gd name="connsiteX55" fmla="*/ 2074121 w 4801503"/>
              <a:gd name="connsiteY55" fmla="*/ 3079065 h 4421876"/>
              <a:gd name="connsiteX56" fmla="*/ 2515984 w 4801503"/>
              <a:gd name="connsiteY56" fmla="*/ 3463676 h 4421876"/>
              <a:gd name="connsiteX57" fmla="*/ 2569876 w 4801503"/>
              <a:gd name="connsiteY57" fmla="*/ 3432896 h 4421876"/>
              <a:gd name="connsiteX58" fmla="*/ 2513773 w 4801503"/>
              <a:gd name="connsiteY58" fmla="*/ 3465471 h 4421876"/>
              <a:gd name="connsiteX59" fmla="*/ 2748844 w 4801503"/>
              <a:gd name="connsiteY59" fmla="*/ 3630964 h 4421876"/>
              <a:gd name="connsiteX60" fmla="*/ 2788259 w 4801503"/>
              <a:gd name="connsiteY60" fmla="*/ 3680060 h 4421876"/>
              <a:gd name="connsiteX61" fmla="*/ 3062880 w 4801503"/>
              <a:gd name="connsiteY61" fmla="*/ 3307691 h 4421876"/>
              <a:gd name="connsiteX62" fmla="*/ 3119696 w 4801503"/>
              <a:gd name="connsiteY62" fmla="*/ 3157069 h 4421876"/>
              <a:gd name="connsiteX63" fmla="*/ 3122087 w 4801503"/>
              <a:gd name="connsiteY63" fmla="*/ 3155188 h 4421876"/>
              <a:gd name="connsiteX64" fmla="*/ 3130253 w 4801503"/>
              <a:gd name="connsiteY64" fmla="*/ 3116075 h 4421876"/>
              <a:gd name="connsiteX65" fmla="*/ 3251100 w 4801503"/>
              <a:gd name="connsiteY65" fmla="*/ 2721371 h 4421876"/>
              <a:gd name="connsiteX66" fmla="*/ 3327155 w 4801503"/>
              <a:gd name="connsiteY66" fmla="*/ 2092199 h 4421876"/>
              <a:gd name="connsiteX67" fmla="*/ 3338586 w 4801503"/>
              <a:gd name="connsiteY67" fmla="*/ 2022384 h 4421876"/>
              <a:gd name="connsiteX68" fmla="*/ 3335850 w 4801503"/>
              <a:gd name="connsiteY68" fmla="*/ 2020938 h 4421876"/>
              <a:gd name="connsiteX69" fmla="*/ 3344248 w 4801503"/>
              <a:gd name="connsiteY69" fmla="*/ 2011840 h 4421876"/>
              <a:gd name="connsiteX70" fmla="*/ 3338190 w 4801503"/>
              <a:gd name="connsiteY70" fmla="*/ 1959840 h 4421876"/>
              <a:gd name="connsiteX71" fmla="*/ 2784636 w 4801503"/>
              <a:gd name="connsiteY71" fmla="*/ 1795959 h 4421876"/>
              <a:gd name="connsiteX72" fmla="*/ 2561840 w 4801503"/>
              <a:gd name="connsiteY72" fmla="*/ 1789594 h 4421876"/>
              <a:gd name="connsiteX73" fmla="*/ 2570725 w 4801503"/>
              <a:gd name="connsiteY73" fmla="*/ 1798578 h 4421876"/>
              <a:gd name="connsiteX74" fmla="*/ 2579721 w 4801503"/>
              <a:gd name="connsiteY74" fmla="*/ 1805112 h 4421876"/>
              <a:gd name="connsiteX75" fmla="*/ 2574593 w 4801503"/>
              <a:gd name="connsiteY75" fmla="*/ 1814087 h 4421876"/>
              <a:gd name="connsiteX76" fmla="*/ 2568942 w 4801503"/>
              <a:gd name="connsiteY76" fmla="*/ 1809996 h 4421876"/>
              <a:gd name="connsiteX77" fmla="*/ 2320715 w 4801503"/>
              <a:gd name="connsiteY77" fmla="*/ 1850792 h 4421876"/>
              <a:gd name="connsiteX78" fmla="*/ 1804664 w 4801503"/>
              <a:gd name="connsiteY78" fmla="*/ 2005351 h 4421876"/>
              <a:gd name="connsiteX79" fmla="*/ 1751879 w 4801503"/>
              <a:gd name="connsiteY79" fmla="*/ 2024275 h 4421876"/>
              <a:gd name="connsiteX80" fmla="*/ 1748380 w 4801503"/>
              <a:gd name="connsiteY80" fmla="*/ 2007687 h 4421876"/>
              <a:gd name="connsiteX81" fmla="*/ 1063482 w 4801503"/>
              <a:gd name="connsiteY81" fmla="*/ 2429495 h 4421876"/>
              <a:gd name="connsiteX82" fmla="*/ 971360 w 4801503"/>
              <a:gd name="connsiteY82" fmla="*/ 2504015 h 4421876"/>
              <a:gd name="connsiteX83" fmla="*/ 887302 w 4801503"/>
              <a:gd name="connsiteY83" fmla="*/ 2576536 h 4421876"/>
              <a:gd name="connsiteX84" fmla="*/ 883098 w 4801503"/>
              <a:gd name="connsiteY84" fmla="*/ 2578019 h 4421876"/>
              <a:gd name="connsiteX85" fmla="*/ 882694 w 4801503"/>
              <a:gd name="connsiteY85" fmla="*/ 2580511 h 4421876"/>
              <a:gd name="connsiteX86" fmla="*/ 881511 w 4801503"/>
              <a:gd name="connsiteY86" fmla="*/ 2581531 h 4421876"/>
              <a:gd name="connsiteX87" fmla="*/ 466244 w 4801503"/>
              <a:gd name="connsiteY87" fmla="*/ 3087897 h 4421876"/>
              <a:gd name="connsiteX88" fmla="*/ 285439 w 4801503"/>
              <a:gd name="connsiteY88" fmla="*/ 3628119 h 4421876"/>
              <a:gd name="connsiteX89" fmla="*/ 270508 w 4801503"/>
              <a:gd name="connsiteY89" fmla="*/ 3656928 h 4421876"/>
              <a:gd name="connsiteX90" fmla="*/ 272982 w 4801503"/>
              <a:gd name="connsiteY90" fmla="*/ 3663559 h 4421876"/>
              <a:gd name="connsiteX91" fmla="*/ 268142 w 4801503"/>
              <a:gd name="connsiteY91" fmla="*/ 3658722 h 4421876"/>
              <a:gd name="connsiteX92" fmla="*/ 190003 w 4801503"/>
              <a:gd name="connsiteY92" fmla="*/ 3583200 h 4421876"/>
              <a:gd name="connsiteX93" fmla="*/ 126041 w 4801503"/>
              <a:gd name="connsiteY93" fmla="*/ 3521254 h 4421876"/>
              <a:gd name="connsiteX94" fmla="*/ 125398 w 4801503"/>
              <a:gd name="connsiteY94" fmla="*/ 3518140 h 4421876"/>
              <a:gd name="connsiteX95" fmla="*/ 103468 w 4801503"/>
              <a:gd name="connsiteY95" fmla="*/ 3491854 h 4421876"/>
              <a:gd name="connsiteX96" fmla="*/ 5251 w 4801503"/>
              <a:gd name="connsiteY96" fmla="*/ 3179792 h 4421876"/>
              <a:gd name="connsiteX97" fmla="*/ 5251 w 4801503"/>
              <a:gd name="connsiteY97" fmla="*/ 2992848 h 4421876"/>
              <a:gd name="connsiteX98" fmla="*/ 148028 w 4801503"/>
              <a:gd name="connsiteY98" fmla="*/ 2548096 h 4421876"/>
              <a:gd name="connsiteX99" fmla="*/ 364993 w 4801503"/>
              <a:gd name="connsiteY99" fmla="*/ 2225940 h 4421876"/>
              <a:gd name="connsiteX100" fmla="*/ 555596 w 4801503"/>
              <a:gd name="connsiteY100" fmla="*/ 2016706 h 4421876"/>
              <a:gd name="connsiteX101" fmla="*/ 1043419 w 4801503"/>
              <a:gd name="connsiteY101" fmla="*/ 1641558 h 4421876"/>
              <a:gd name="connsiteX102" fmla="*/ 1106642 w 4801503"/>
              <a:gd name="connsiteY102" fmla="*/ 1599291 h 4421876"/>
              <a:gd name="connsiteX103" fmla="*/ 1116015 w 4801503"/>
              <a:gd name="connsiteY103" fmla="*/ 1597557 h 4421876"/>
              <a:gd name="connsiteX104" fmla="*/ 1820664 w 4801503"/>
              <a:gd name="connsiteY104" fmla="*/ 1294274 h 4421876"/>
              <a:gd name="connsiteX105" fmla="*/ 1820684 w 4801503"/>
              <a:gd name="connsiteY105" fmla="*/ 1294190 h 4421876"/>
              <a:gd name="connsiteX106" fmla="*/ 1988939 w 4801503"/>
              <a:gd name="connsiteY106" fmla="*/ 1250902 h 4421876"/>
              <a:gd name="connsiteX107" fmla="*/ 2169539 w 4801503"/>
              <a:gd name="connsiteY107" fmla="*/ 1217414 h 4421876"/>
              <a:gd name="connsiteX108" fmla="*/ 2385426 w 4801503"/>
              <a:gd name="connsiteY108" fmla="*/ 1195728 h 4421876"/>
              <a:gd name="connsiteX109" fmla="*/ 2602537 w 4801503"/>
              <a:gd name="connsiteY109" fmla="*/ 1195965 h 4421876"/>
              <a:gd name="connsiteX110" fmla="*/ 2641876 w 4801503"/>
              <a:gd name="connsiteY110" fmla="*/ 1198594 h 4421876"/>
              <a:gd name="connsiteX111" fmla="*/ 2671241 w 4801503"/>
              <a:gd name="connsiteY111" fmla="*/ 1211292 h 4421876"/>
              <a:gd name="connsiteX112" fmla="*/ 2659993 w 4801503"/>
              <a:gd name="connsiteY112" fmla="*/ 1223241 h 4421876"/>
              <a:gd name="connsiteX113" fmla="*/ 2633943 w 4801503"/>
              <a:gd name="connsiteY113" fmla="*/ 1237369 h 4421876"/>
              <a:gd name="connsiteX114" fmla="*/ 2632920 w 4801503"/>
              <a:gd name="connsiteY114" fmla="*/ 1237993 h 4421876"/>
              <a:gd name="connsiteX115" fmla="*/ 3265636 w 4801503"/>
              <a:gd name="connsiteY115" fmla="*/ 1337093 h 4421876"/>
              <a:gd name="connsiteX116" fmla="*/ 3257847 w 4801503"/>
              <a:gd name="connsiteY116" fmla="*/ 1270240 h 4421876"/>
              <a:gd name="connsiteX117" fmla="*/ 3254577 w 4801503"/>
              <a:gd name="connsiteY117" fmla="*/ 1269577 h 4421876"/>
              <a:gd name="connsiteX118" fmla="*/ 3252034 w 4801503"/>
              <a:gd name="connsiteY118" fmla="*/ 1240361 h 4421876"/>
              <a:gd name="connsiteX119" fmla="*/ 3241302 w 4801503"/>
              <a:gd name="connsiteY119" fmla="*/ 1198909 h 4421876"/>
              <a:gd name="connsiteX120" fmla="*/ 3022470 w 4801503"/>
              <a:gd name="connsiteY120" fmla="*/ 614107 h 4421876"/>
              <a:gd name="connsiteX121" fmla="*/ 2572675 w 4801503"/>
              <a:gd name="connsiteY121" fmla="*/ 105638 h 4421876"/>
              <a:gd name="connsiteX122" fmla="*/ 2560894 w 4801503"/>
              <a:gd name="connsiteY122" fmla="*/ 96386 h 4421876"/>
              <a:gd name="connsiteX123" fmla="*/ 2556153 w 4801503"/>
              <a:gd name="connsiteY123" fmla="*/ 82211 h 4421876"/>
              <a:gd name="connsiteX124" fmla="*/ 2565394 w 4801503"/>
              <a:gd name="connsiteY124" fmla="*/ 80688 h 4421876"/>
              <a:gd name="connsiteX125" fmla="*/ 2630671 w 4801503"/>
              <a:gd name="connsiteY125" fmla="*/ 47778 h 4421876"/>
              <a:gd name="connsiteX126" fmla="*/ 2728420 w 4801503"/>
              <a:gd name="connsiteY126" fmla="*/ 19567 h 4421876"/>
              <a:gd name="connsiteX127" fmla="*/ 2818345 w 4801503"/>
              <a:gd name="connsiteY127" fmla="*/ 2388 h 4421876"/>
              <a:gd name="connsiteX128" fmla="*/ 2818802 w 4801503"/>
              <a:gd name="connsiteY128" fmla="*/ 2388 h 4421876"/>
              <a:gd name="connsiteX129" fmla="*/ 2892426 w 4801503"/>
              <a:gd name="connsiteY129" fmla="*/ 450 h 4421876"/>
              <a:gd name="connsiteX0" fmla="*/ 2575370 w 4801503"/>
              <a:gd name="connsiteY0" fmla="*/ 4209403 h 4421876"/>
              <a:gd name="connsiteX1" fmla="*/ 2571194 w 4801503"/>
              <a:gd name="connsiteY1" fmla="*/ 4209522 h 4421876"/>
              <a:gd name="connsiteX2" fmla="*/ 2574853 w 4801503"/>
              <a:gd name="connsiteY2" fmla="*/ 4209736 h 4421876"/>
              <a:gd name="connsiteX3" fmla="*/ 2575370 w 4801503"/>
              <a:gd name="connsiteY3" fmla="*/ 4209403 h 4421876"/>
              <a:gd name="connsiteX4" fmla="*/ 1846673 w 4801503"/>
              <a:gd name="connsiteY4" fmla="*/ 3771200 h 4421876"/>
              <a:gd name="connsiteX5" fmla="*/ 1844306 w 4801503"/>
              <a:gd name="connsiteY5" fmla="*/ 3773543 h 4421876"/>
              <a:gd name="connsiteX6" fmla="*/ 1845552 w 4801503"/>
              <a:gd name="connsiteY6" fmla="*/ 3771296 h 4421876"/>
              <a:gd name="connsiteX7" fmla="*/ 1846673 w 4801503"/>
              <a:gd name="connsiteY7" fmla="*/ 3771200 h 4421876"/>
              <a:gd name="connsiteX8" fmla="*/ 4785281 w 4801503"/>
              <a:gd name="connsiteY8" fmla="*/ 3717141 h 4421876"/>
              <a:gd name="connsiteX9" fmla="*/ 4781119 w 4801503"/>
              <a:gd name="connsiteY9" fmla="*/ 3728655 h 4421876"/>
              <a:gd name="connsiteX10" fmla="*/ 4780741 w 4801503"/>
              <a:gd name="connsiteY10" fmla="*/ 3727560 h 4421876"/>
              <a:gd name="connsiteX11" fmla="*/ 4783602 w 4801503"/>
              <a:gd name="connsiteY11" fmla="*/ 3720277 h 4421876"/>
              <a:gd name="connsiteX12" fmla="*/ 4785281 w 4801503"/>
              <a:gd name="connsiteY12" fmla="*/ 3717141 h 4421876"/>
              <a:gd name="connsiteX13" fmla="*/ 272982 w 4801503"/>
              <a:gd name="connsiteY13" fmla="*/ 3663559 h 4421876"/>
              <a:gd name="connsiteX14" fmla="*/ 273767 w 4801503"/>
              <a:gd name="connsiteY14" fmla="*/ 3664343 h 4421876"/>
              <a:gd name="connsiteX15" fmla="*/ 273276 w 4801503"/>
              <a:gd name="connsiteY15" fmla="*/ 3664346 h 4421876"/>
              <a:gd name="connsiteX16" fmla="*/ 272982 w 4801503"/>
              <a:gd name="connsiteY16" fmla="*/ 3663559 h 4421876"/>
              <a:gd name="connsiteX17" fmla="*/ 2892426 w 4801503"/>
              <a:gd name="connsiteY17" fmla="*/ 450 h 4421876"/>
              <a:gd name="connsiteX18" fmla="*/ 3104590 w 4801503"/>
              <a:gd name="connsiteY18" fmla="*/ 48651 h 4421876"/>
              <a:gd name="connsiteX19" fmla="*/ 3478331 w 4801503"/>
              <a:gd name="connsiteY19" fmla="*/ 332956 h 4421876"/>
              <a:gd name="connsiteX20" fmla="*/ 3793980 w 4801503"/>
              <a:gd name="connsiteY20" fmla="*/ 893155 h 4421876"/>
              <a:gd name="connsiteX21" fmla="*/ 3909462 w 4801503"/>
              <a:gd name="connsiteY21" fmla="*/ 1300266 h 4421876"/>
              <a:gd name="connsiteX22" fmla="*/ 3943942 w 4801503"/>
              <a:gd name="connsiteY22" fmla="*/ 1485619 h 4421876"/>
              <a:gd name="connsiteX23" fmla="*/ 3944345 w 4801503"/>
              <a:gd name="connsiteY23" fmla="*/ 1535301 h 4421876"/>
              <a:gd name="connsiteX24" fmla="*/ 3955188 w 4801503"/>
              <a:gd name="connsiteY24" fmla="*/ 2335498 h 4421876"/>
              <a:gd name="connsiteX25" fmla="*/ 3908995 w 4801503"/>
              <a:gd name="connsiteY25" fmla="*/ 2669430 h 4421876"/>
              <a:gd name="connsiteX26" fmla="*/ 3792814 w 4801503"/>
              <a:gd name="connsiteY26" fmla="*/ 3076542 h 4421876"/>
              <a:gd name="connsiteX27" fmla="*/ 3503993 w 4801503"/>
              <a:gd name="connsiteY27" fmla="*/ 3607090 h 4421876"/>
              <a:gd name="connsiteX28" fmla="*/ 3412541 w 4801503"/>
              <a:gd name="connsiteY28" fmla="*/ 3714546 h 4421876"/>
              <a:gd name="connsiteX29" fmla="*/ 3439837 w 4801503"/>
              <a:gd name="connsiteY29" fmla="*/ 3724219 h 4421876"/>
              <a:gd name="connsiteX30" fmla="*/ 3660302 w 4801503"/>
              <a:gd name="connsiteY30" fmla="*/ 3745247 h 4421876"/>
              <a:gd name="connsiteX31" fmla="*/ 3932092 w 4801503"/>
              <a:gd name="connsiteY31" fmla="*/ 3750925 h 4421876"/>
              <a:gd name="connsiteX32" fmla="*/ 4257540 w 4801503"/>
              <a:gd name="connsiteY32" fmla="*/ 3716438 h 4421876"/>
              <a:gd name="connsiteX33" fmla="*/ 4746762 w 4801503"/>
              <a:gd name="connsiteY33" fmla="*/ 3501107 h 4421876"/>
              <a:gd name="connsiteX34" fmla="*/ 4793654 w 4801503"/>
              <a:gd name="connsiteY34" fmla="*/ 3474821 h 4421876"/>
              <a:gd name="connsiteX35" fmla="*/ 4800285 w 4801503"/>
              <a:gd name="connsiteY35" fmla="*/ 3522537 h 4421876"/>
              <a:gd name="connsiteX36" fmla="*/ 4780764 w 4801503"/>
              <a:gd name="connsiteY36" fmla="*/ 3717361 h 4421876"/>
              <a:gd name="connsiteX37" fmla="*/ 4780307 w 4801503"/>
              <a:gd name="connsiteY37" fmla="*/ 3726303 h 4421876"/>
              <a:gd name="connsiteX38" fmla="*/ 4780741 w 4801503"/>
              <a:gd name="connsiteY38" fmla="*/ 3727560 h 4421876"/>
              <a:gd name="connsiteX39" fmla="*/ 4779657 w 4801503"/>
              <a:gd name="connsiteY39" fmla="*/ 3730317 h 4421876"/>
              <a:gd name="connsiteX40" fmla="*/ 4696370 w 4801503"/>
              <a:gd name="connsiteY40" fmla="*/ 3945228 h 4421876"/>
              <a:gd name="connsiteX41" fmla="*/ 4273871 w 4801503"/>
              <a:gd name="connsiteY41" fmla="*/ 4293250 h 4421876"/>
              <a:gd name="connsiteX42" fmla="*/ 3845772 w 4801503"/>
              <a:gd name="connsiteY42" fmla="*/ 4406173 h 4421876"/>
              <a:gd name="connsiteX43" fmla="*/ 3436571 w 4801503"/>
              <a:gd name="connsiteY43" fmla="*/ 4416477 h 4421876"/>
              <a:gd name="connsiteX44" fmla="*/ 2611635 w 4801503"/>
              <a:gd name="connsiteY44" fmla="*/ 4235211 h 4421876"/>
              <a:gd name="connsiteX45" fmla="*/ 2407099 w 4801503"/>
              <a:gd name="connsiteY45" fmla="*/ 4166673 h 4421876"/>
              <a:gd name="connsiteX46" fmla="*/ 1875616 w 4801503"/>
              <a:gd name="connsiteY46" fmla="*/ 3768727 h 4421876"/>
              <a:gd name="connsiteX47" fmla="*/ 1846673 w 4801503"/>
              <a:gd name="connsiteY47" fmla="*/ 3771200 h 4421876"/>
              <a:gd name="connsiteX48" fmla="*/ 1847824 w 4801503"/>
              <a:gd name="connsiteY48" fmla="*/ 3770061 h 4421876"/>
              <a:gd name="connsiteX49" fmla="*/ 1655588 w 4801503"/>
              <a:gd name="connsiteY49" fmla="*/ 3559776 h 4421876"/>
              <a:gd name="connsiteX50" fmla="*/ 1403161 w 4801503"/>
              <a:gd name="connsiteY50" fmla="*/ 3219956 h 4421876"/>
              <a:gd name="connsiteX51" fmla="*/ 1279514 w 4801503"/>
              <a:gd name="connsiteY51" fmla="*/ 3000419 h 4421876"/>
              <a:gd name="connsiteX52" fmla="*/ 1289499 w 4801503"/>
              <a:gd name="connsiteY52" fmla="*/ 2808928 h 4421876"/>
              <a:gd name="connsiteX53" fmla="*/ 1806735 w 4801503"/>
              <a:gd name="connsiteY53" fmla="*/ 2568782 h 4421876"/>
              <a:gd name="connsiteX54" fmla="*/ 1862245 w 4801503"/>
              <a:gd name="connsiteY54" fmla="*/ 2748122 h 4421876"/>
              <a:gd name="connsiteX55" fmla="*/ 1864747 w 4801503"/>
              <a:gd name="connsiteY55" fmla="*/ 2745513 h 4421876"/>
              <a:gd name="connsiteX56" fmla="*/ 1873246 w 4801503"/>
              <a:gd name="connsiteY56" fmla="*/ 2748455 h 4421876"/>
              <a:gd name="connsiteX57" fmla="*/ 1891683 w 4801503"/>
              <a:gd name="connsiteY57" fmla="*/ 2783615 h 4421876"/>
              <a:gd name="connsiteX58" fmla="*/ 2074121 w 4801503"/>
              <a:gd name="connsiteY58" fmla="*/ 3079065 h 4421876"/>
              <a:gd name="connsiteX59" fmla="*/ 2515984 w 4801503"/>
              <a:gd name="connsiteY59" fmla="*/ 3463676 h 4421876"/>
              <a:gd name="connsiteX60" fmla="*/ 2569876 w 4801503"/>
              <a:gd name="connsiteY60" fmla="*/ 3432896 h 4421876"/>
              <a:gd name="connsiteX61" fmla="*/ 2513773 w 4801503"/>
              <a:gd name="connsiteY61" fmla="*/ 3465471 h 4421876"/>
              <a:gd name="connsiteX62" fmla="*/ 2748844 w 4801503"/>
              <a:gd name="connsiteY62" fmla="*/ 3630964 h 4421876"/>
              <a:gd name="connsiteX63" fmla="*/ 2788259 w 4801503"/>
              <a:gd name="connsiteY63" fmla="*/ 3680060 h 4421876"/>
              <a:gd name="connsiteX64" fmla="*/ 3062880 w 4801503"/>
              <a:gd name="connsiteY64" fmla="*/ 3307691 h 4421876"/>
              <a:gd name="connsiteX65" fmla="*/ 3119696 w 4801503"/>
              <a:gd name="connsiteY65" fmla="*/ 3157069 h 4421876"/>
              <a:gd name="connsiteX66" fmla="*/ 3122087 w 4801503"/>
              <a:gd name="connsiteY66" fmla="*/ 3155188 h 4421876"/>
              <a:gd name="connsiteX67" fmla="*/ 3130253 w 4801503"/>
              <a:gd name="connsiteY67" fmla="*/ 3116075 h 4421876"/>
              <a:gd name="connsiteX68" fmla="*/ 3251100 w 4801503"/>
              <a:gd name="connsiteY68" fmla="*/ 2721371 h 4421876"/>
              <a:gd name="connsiteX69" fmla="*/ 3327155 w 4801503"/>
              <a:gd name="connsiteY69" fmla="*/ 2092199 h 4421876"/>
              <a:gd name="connsiteX70" fmla="*/ 3338586 w 4801503"/>
              <a:gd name="connsiteY70" fmla="*/ 2022384 h 4421876"/>
              <a:gd name="connsiteX71" fmla="*/ 3335850 w 4801503"/>
              <a:gd name="connsiteY71" fmla="*/ 2020938 h 4421876"/>
              <a:gd name="connsiteX72" fmla="*/ 3344248 w 4801503"/>
              <a:gd name="connsiteY72" fmla="*/ 2011840 h 4421876"/>
              <a:gd name="connsiteX73" fmla="*/ 3338190 w 4801503"/>
              <a:gd name="connsiteY73" fmla="*/ 1959840 h 4421876"/>
              <a:gd name="connsiteX74" fmla="*/ 2784636 w 4801503"/>
              <a:gd name="connsiteY74" fmla="*/ 1795959 h 4421876"/>
              <a:gd name="connsiteX75" fmla="*/ 2561840 w 4801503"/>
              <a:gd name="connsiteY75" fmla="*/ 1789594 h 4421876"/>
              <a:gd name="connsiteX76" fmla="*/ 2570725 w 4801503"/>
              <a:gd name="connsiteY76" fmla="*/ 1798578 h 4421876"/>
              <a:gd name="connsiteX77" fmla="*/ 2579721 w 4801503"/>
              <a:gd name="connsiteY77" fmla="*/ 1805112 h 4421876"/>
              <a:gd name="connsiteX78" fmla="*/ 2574593 w 4801503"/>
              <a:gd name="connsiteY78" fmla="*/ 1814087 h 4421876"/>
              <a:gd name="connsiteX79" fmla="*/ 2568942 w 4801503"/>
              <a:gd name="connsiteY79" fmla="*/ 1809996 h 4421876"/>
              <a:gd name="connsiteX80" fmla="*/ 2320715 w 4801503"/>
              <a:gd name="connsiteY80" fmla="*/ 1850792 h 4421876"/>
              <a:gd name="connsiteX81" fmla="*/ 1804664 w 4801503"/>
              <a:gd name="connsiteY81" fmla="*/ 2005351 h 4421876"/>
              <a:gd name="connsiteX82" fmla="*/ 1751879 w 4801503"/>
              <a:gd name="connsiteY82" fmla="*/ 2024275 h 4421876"/>
              <a:gd name="connsiteX83" fmla="*/ 1748380 w 4801503"/>
              <a:gd name="connsiteY83" fmla="*/ 2007687 h 4421876"/>
              <a:gd name="connsiteX84" fmla="*/ 1063482 w 4801503"/>
              <a:gd name="connsiteY84" fmla="*/ 2429495 h 4421876"/>
              <a:gd name="connsiteX85" fmla="*/ 971360 w 4801503"/>
              <a:gd name="connsiteY85" fmla="*/ 2504015 h 4421876"/>
              <a:gd name="connsiteX86" fmla="*/ 887302 w 4801503"/>
              <a:gd name="connsiteY86" fmla="*/ 2576536 h 4421876"/>
              <a:gd name="connsiteX87" fmla="*/ 883098 w 4801503"/>
              <a:gd name="connsiteY87" fmla="*/ 2578019 h 4421876"/>
              <a:gd name="connsiteX88" fmla="*/ 882694 w 4801503"/>
              <a:gd name="connsiteY88" fmla="*/ 2580511 h 4421876"/>
              <a:gd name="connsiteX89" fmla="*/ 881511 w 4801503"/>
              <a:gd name="connsiteY89" fmla="*/ 2581531 h 4421876"/>
              <a:gd name="connsiteX90" fmla="*/ 466244 w 4801503"/>
              <a:gd name="connsiteY90" fmla="*/ 3087897 h 4421876"/>
              <a:gd name="connsiteX91" fmla="*/ 285439 w 4801503"/>
              <a:gd name="connsiteY91" fmla="*/ 3628119 h 4421876"/>
              <a:gd name="connsiteX92" fmla="*/ 270508 w 4801503"/>
              <a:gd name="connsiteY92" fmla="*/ 3656928 h 4421876"/>
              <a:gd name="connsiteX93" fmla="*/ 272982 w 4801503"/>
              <a:gd name="connsiteY93" fmla="*/ 3663559 h 4421876"/>
              <a:gd name="connsiteX94" fmla="*/ 268142 w 4801503"/>
              <a:gd name="connsiteY94" fmla="*/ 3658722 h 4421876"/>
              <a:gd name="connsiteX95" fmla="*/ 190003 w 4801503"/>
              <a:gd name="connsiteY95" fmla="*/ 3583200 h 4421876"/>
              <a:gd name="connsiteX96" fmla="*/ 126041 w 4801503"/>
              <a:gd name="connsiteY96" fmla="*/ 3521254 h 4421876"/>
              <a:gd name="connsiteX97" fmla="*/ 125398 w 4801503"/>
              <a:gd name="connsiteY97" fmla="*/ 3518140 h 4421876"/>
              <a:gd name="connsiteX98" fmla="*/ 103468 w 4801503"/>
              <a:gd name="connsiteY98" fmla="*/ 3491854 h 4421876"/>
              <a:gd name="connsiteX99" fmla="*/ 5251 w 4801503"/>
              <a:gd name="connsiteY99" fmla="*/ 3179792 h 4421876"/>
              <a:gd name="connsiteX100" fmla="*/ 5251 w 4801503"/>
              <a:gd name="connsiteY100" fmla="*/ 2992848 h 4421876"/>
              <a:gd name="connsiteX101" fmla="*/ 148028 w 4801503"/>
              <a:gd name="connsiteY101" fmla="*/ 2548096 h 4421876"/>
              <a:gd name="connsiteX102" fmla="*/ 364993 w 4801503"/>
              <a:gd name="connsiteY102" fmla="*/ 2225940 h 4421876"/>
              <a:gd name="connsiteX103" fmla="*/ 555596 w 4801503"/>
              <a:gd name="connsiteY103" fmla="*/ 2016706 h 4421876"/>
              <a:gd name="connsiteX104" fmla="*/ 1043419 w 4801503"/>
              <a:gd name="connsiteY104" fmla="*/ 1641558 h 4421876"/>
              <a:gd name="connsiteX105" fmla="*/ 1106642 w 4801503"/>
              <a:gd name="connsiteY105" fmla="*/ 1599291 h 4421876"/>
              <a:gd name="connsiteX106" fmla="*/ 1116015 w 4801503"/>
              <a:gd name="connsiteY106" fmla="*/ 1597557 h 4421876"/>
              <a:gd name="connsiteX107" fmla="*/ 1820664 w 4801503"/>
              <a:gd name="connsiteY107" fmla="*/ 1294274 h 4421876"/>
              <a:gd name="connsiteX108" fmla="*/ 1820684 w 4801503"/>
              <a:gd name="connsiteY108" fmla="*/ 1294190 h 4421876"/>
              <a:gd name="connsiteX109" fmla="*/ 1988939 w 4801503"/>
              <a:gd name="connsiteY109" fmla="*/ 1250902 h 4421876"/>
              <a:gd name="connsiteX110" fmla="*/ 2169539 w 4801503"/>
              <a:gd name="connsiteY110" fmla="*/ 1217414 h 4421876"/>
              <a:gd name="connsiteX111" fmla="*/ 2385426 w 4801503"/>
              <a:gd name="connsiteY111" fmla="*/ 1195728 h 4421876"/>
              <a:gd name="connsiteX112" fmla="*/ 2602537 w 4801503"/>
              <a:gd name="connsiteY112" fmla="*/ 1195965 h 4421876"/>
              <a:gd name="connsiteX113" fmla="*/ 2641876 w 4801503"/>
              <a:gd name="connsiteY113" fmla="*/ 1198594 h 4421876"/>
              <a:gd name="connsiteX114" fmla="*/ 2671241 w 4801503"/>
              <a:gd name="connsiteY114" fmla="*/ 1211292 h 4421876"/>
              <a:gd name="connsiteX115" fmla="*/ 2659993 w 4801503"/>
              <a:gd name="connsiteY115" fmla="*/ 1223241 h 4421876"/>
              <a:gd name="connsiteX116" fmla="*/ 2633943 w 4801503"/>
              <a:gd name="connsiteY116" fmla="*/ 1237369 h 4421876"/>
              <a:gd name="connsiteX117" fmla="*/ 3265636 w 4801503"/>
              <a:gd name="connsiteY117" fmla="*/ 1337093 h 4421876"/>
              <a:gd name="connsiteX118" fmla="*/ 3257847 w 4801503"/>
              <a:gd name="connsiteY118" fmla="*/ 1270240 h 4421876"/>
              <a:gd name="connsiteX119" fmla="*/ 3254577 w 4801503"/>
              <a:gd name="connsiteY119" fmla="*/ 1269577 h 4421876"/>
              <a:gd name="connsiteX120" fmla="*/ 3252034 w 4801503"/>
              <a:gd name="connsiteY120" fmla="*/ 1240361 h 4421876"/>
              <a:gd name="connsiteX121" fmla="*/ 3241302 w 4801503"/>
              <a:gd name="connsiteY121" fmla="*/ 1198909 h 4421876"/>
              <a:gd name="connsiteX122" fmla="*/ 3022470 w 4801503"/>
              <a:gd name="connsiteY122" fmla="*/ 614107 h 4421876"/>
              <a:gd name="connsiteX123" fmla="*/ 2572675 w 4801503"/>
              <a:gd name="connsiteY123" fmla="*/ 105638 h 4421876"/>
              <a:gd name="connsiteX124" fmla="*/ 2560894 w 4801503"/>
              <a:gd name="connsiteY124" fmla="*/ 96386 h 4421876"/>
              <a:gd name="connsiteX125" fmla="*/ 2556153 w 4801503"/>
              <a:gd name="connsiteY125" fmla="*/ 82211 h 4421876"/>
              <a:gd name="connsiteX126" fmla="*/ 2565394 w 4801503"/>
              <a:gd name="connsiteY126" fmla="*/ 80688 h 4421876"/>
              <a:gd name="connsiteX127" fmla="*/ 2630671 w 4801503"/>
              <a:gd name="connsiteY127" fmla="*/ 47778 h 4421876"/>
              <a:gd name="connsiteX128" fmla="*/ 2728420 w 4801503"/>
              <a:gd name="connsiteY128" fmla="*/ 19567 h 4421876"/>
              <a:gd name="connsiteX129" fmla="*/ 2818345 w 4801503"/>
              <a:gd name="connsiteY129" fmla="*/ 2388 h 4421876"/>
              <a:gd name="connsiteX130" fmla="*/ 2818802 w 4801503"/>
              <a:gd name="connsiteY130" fmla="*/ 2388 h 4421876"/>
              <a:gd name="connsiteX131" fmla="*/ 2892426 w 4801503"/>
              <a:gd name="connsiteY131" fmla="*/ 450 h 4421876"/>
              <a:gd name="connsiteX0" fmla="*/ 2575370 w 4801503"/>
              <a:gd name="connsiteY0" fmla="*/ 4209403 h 4421876"/>
              <a:gd name="connsiteX1" fmla="*/ 2571194 w 4801503"/>
              <a:gd name="connsiteY1" fmla="*/ 4209522 h 4421876"/>
              <a:gd name="connsiteX2" fmla="*/ 2574853 w 4801503"/>
              <a:gd name="connsiteY2" fmla="*/ 4209736 h 4421876"/>
              <a:gd name="connsiteX3" fmla="*/ 2575370 w 4801503"/>
              <a:gd name="connsiteY3" fmla="*/ 4209403 h 4421876"/>
              <a:gd name="connsiteX4" fmla="*/ 1846673 w 4801503"/>
              <a:gd name="connsiteY4" fmla="*/ 3771200 h 4421876"/>
              <a:gd name="connsiteX5" fmla="*/ 1844306 w 4801503"/>
              <a:gd name="connsiteY5" fmla="*/ 3773543 h 4421876"/>
              <a:gd name="connsiteX6" fmla="*/ 1845552 w 4801503"/>
              <a:gd name="connsiteY6" fmla="*/ 3771296 h 4421876"/>
              <a:gd name="connsiteX7" fmla="*/ 1846673 w 4801503"/>
              <a:gd name="connsiteY7" fmla="*/ 3771200 h 4421876"/>
              <a:gd name="connsiteX8" fmla="*/ 4785281 w 4801503"/>
              <a:gd name="connsiteY8" fmla="*/ 3717141 h 4421876"/>
              <a:gd name="connsiteX9" fmla="*/ 4781119 w 4801503"/>
              <a:gd name="connsiteY9" fmla="*/ 3728655 h 4421876"/>
              <a:gd name="connsiteX10" fmla="*/ 4780741 w 4801503"/>
              <a:gd name="connsiteY10" fmla="*/ 3727560 h 4421876"/>
              <a:gd name="connsiteX11" fmla="*/ 4783602 w 4801503"/>
              <a:gd name="connsiteY11" fmla="*/ 3720277 h 4421876"/>
              <a:gd name="connsiteX12" fmla="*/ 4785281 w 4801503"/>
              <a:gd name="connsiteY12" fmla="*/ 3717141 h 4421876"/>
              <a:gd name="connsiteX13" fmla="*/ 272982 w 4801503"/>
              <a:gd name="connsiteY13" fmla="*/ 3663559 h 4421876"/>
              <a:gd name="connsiteX14" fmla="*/ 273767 w 4801503"/>
              <a:gd name="connsiteY14" fmla="*/ 3664343 h 4421876"/>
              <a:gd name="connsiteX15" fmla="*/ 273276 w 4801503"/>
              <a:gd name="connsiteY15" fmla="*/ 3664346 h 4421876"/>
              <a:gd name="connsiteX16" fmla="*/ 272982 w 4801503"/>
              <a:gd name="connsiteY16" fmla="*/ 3663559 h 4421876"/>
              <a:gd name="connsiteX17" fmla="*/ 2892426 w 4801503"/>
              <a:gd name="connsiteY17" fmla="*/ 450 h 4421876"/>
              <a:gd name="connsiteX18" fmla="*/ 3104590 w 4801503"/>
              <a:gd name="connsiteY18" fmla="*/ 48651 h 4421876"/>
              <a:gd name="connsiteX19" fmla="*/ 3478331 w 4801503"/>
              <a:gd name="connsiteY19" fmla="*/ 332956 h 4421876"/>
              <a:gd name="connsiteX20" fmla="*/ 3793980 w 4801503"/>
              <a:gd name="connsiteY20" fmla="*/ 893155 h 4421876"/>
              <a:gd name="connsiteX21" fmla="*/ 3909462 w 4801503"/>
              <a:gd name="connsiteY21" fmla="*/ 1300266 h 4421876"/>
              <a:gd name="connsiteX22" fmla="*/ 3943942 w 4801503"/>
              <a:gd name="connsiteY22" fmla="*/ 1485619 h 4421876"/>
              <a:gd name="connsiteX23" fmla="*/ 3944345 w 4801503"/>
              <a:gd name="connsiteY23" fmla="*/ 1535301 h 4421876"/>
              <a:gd name="connsiteX24" fmla="*/ 3955188 w 4801503"/>
              <a:gd name="connsiteY24" fmla="*/ 2335498 h 4421876"/>
              <a:gd name="connsiteX25" fmla="*/ 3908995 w 4801503"/>
              <a:gd name="connsiteY25" fmla="*/ 2669430 h 4421876"/>
              <a:gd name="connsiteX26" fmla="*/ 3792814 w 4801503"/>
              <a:gd name="connsiteY26" fmla="*/ 3076542 h 4421876"/>
              <a:gd name="connsiteX27" fmla="*/ 3503993 w 4801503"/>
              <a:gd name="connsiteY27" fmla="*/ 3607090 h 4421876"/>
              <a:gd name="connsiteX28" fmla="*/ 3412541 w 4801503"/>
              <a:gd name="connsiteY28" fmla="*/ 3714546 h 4421876"/>
              <a:gd name="connsiteX29" fmla="*/ 3439837 w 4801503"/>
              <a:gd name="connsiteY29" fmla="*/ 3724219 h 4421876"/>
              <a:gd name="connsiteX30" fmla="*/ 3660302 w 4801503"/>
              <a:gd name="connsiteY30" fmla="*/ 3745247 h 4421876"/>
              <a:gd name="connsiteX31" fmla="*/ 3932092 w 4801503"/>
              <a:gd name="connsiteY31" fmla="*/ 3750925 h 4421876"/>
              <a:gd name="connsiteX32" fmla="*/ 4257540 w 4801503"/>
              <a:gd name="connsiteY32" fmla="*/ 3716438 h 4421876"/>
              <a:gd name="connsiteX33" fmla="*/ 4746762 w 4801503"/>
              <a:gd name="connsiteY33" fmla="*/ 3501107 h 4421876"/>
              <a:gd name="connsiteX34" fmla="*/ 4793654 w 4801503"/>
              <a:gd name="connsiteY34" fmla="*/ 3474821 h 4421876"/>
              <a:gd name="connsiteX35" fmla="*/ 4800285 w 4801503"/>
              <a:gd name="connsiteY35" fmla="*/ 3522537 h 4421876"/>
              <a:gd name="connsiteX36" fmla="*/ 4780764 w 4801503"/>
              <a:gd name="connsiteY36" fmla="*/ 3717361 h 4421876"/>
              <a:gd name="connsiteX37" fmla="*/ 4780307 w 4801503"/>
              <a:gd name="connsiteY37" fmla="*/ 3726303 h 4421876"/>
              <a:gd name="connsiteX38" fmla="*/ 4780741 w 4801503"/>
              <a:gd name="connsiteY38" fmla="*/ 3727560 h 4421876"/>
              <a:gd name="connsiteX39" fmla="*/ 4779657 w 4801503"/>
              <a:gd name="connsiteY39" fmla="*/ 3730317 h 4421876"/>
              <a:gd name="connsiteX40" fmla="*/ 4696370 w 4801503"/>
              <a:gd name="connsiteY40" fmla="*/ 3945228 h 4421876"/>
              <a:gd name="connsiteX41" fmla="*/ 4273871 w 4801503"/>
              <a:gd name="connsiteY41" fmla="*/ 4293250 h 4421876"/>
              <a:gd name="connsiteX42" fmla="*/ 3845772 w 4801503"/>
              <a:gd name="connsiteY42" fmla="*/ 4406173 h 4421876"/>
              <a:gd name="connsiteX43" fmla="*/ 3436571 w 4801503"/>
              <a:gd name="connsiteY43" fmla="*/ 4416477 h 4421876"/>
              <a:gd name="connsiteX44" fmla="*/ 2611635 w 4801503"/>
              <a:gd name="connsiteY44" fmla="*/ 4235211 h 4421876"/>
              <a:gd name="connsiteX45" fmla="*/ 2407099 w 4801503"/>
              <a:gd name="connsiteY45" fmla="*/ 4166673 h 4421876"/>
              <a:gd name="connsiteX46" fmla="*/ 1875616 w 4801503"/>
              <a:gd name="connsiteY46" fmla="*/ 3768727 h 4421876"/>
              <a:gd name="connsiteX47" fmla="*/ 1846673 w 4801503"/>
              <a:gd name="connsiteY47" fmla="*/ 3771200 h 4421876"/>
              <a:gd name="connsiteX48" fmla="*/ 1847824 w 4801503"/>
              <a:gd name="connsiteY48" fmla="*/ 3770061 h 4421876"/>
              <a:gd name="connsiteX49" fmla="*/ 1655588 w 4801503"/>
              <a:gd name="connsiteY49" fmla="*/ 3559776 h 4421876"/>
              <a:gd name="connsiteX50" fmla="*/ 1403161 w 4801503"/>
              <a:gd name="connsiteY50" fmla="*/ 3219956 h 4421876"/>
              <a:gd name="connsiteX51" fmla="*/ 1279514 w 4801503"/>
              <a:gd name="connsiteY51" fmla="*/ 3000419 h 4421876"/>
              <a:gd name="connsiteX52" fmla="*/ 1289499 w 4801503"/>
              <a:gd name="connsiteY52" fmla="*/ 2808928 h 4421876"/>
              <a:gd name="connsiteX53" fmla="*/ 1806735 w 4801503"/>
              <a:gd name="connsiteY53" fmla="*/ 2568782 h 4421876"/>
              <a:gd name="connsiteX54" fmla="*/ 1862245 w 4801503"/>
              <a:gd name="connsiteY54" fmla="*/ 2748122 h 4421876"/>
              <a:gd name="connsiteX55" fmla="*/ 1864747 w 4801503"/>
              <a:gd name="connsiteY55" fmla="*/ 2745513 h 4421876"/>
              <a:gd name="connsiteX56" fmla="*/ 1873246 w 4801503"/>
              <a:gd name="connsiteY56" fmla="*/ 2748455 h 4421876"/>
              <a:gd name="connsiteX57" fmla="*/ 1891683 w 4801503"/>
              <a:gd name="connsiteY57" fmla="*/ 2783615 h 4421876"/>
              <a:gd name="connsiteX58" fmla="*/ 2074121 w 4801503"/>
              <a:gd name="connsiteY58" fmla="*/ 3079065 h 4421876"/>
              <a:gd name="connsiteX59" fmla="*/ 2515984 w 4801503"/>
              <a:gd name="connsiteY59" fmla="*/ 3463676 h 4421876"/>
              <a:gd name="connsiteX60" fmla="*/ 2569876 w 4801503"/>
              <a:gd name="connsiteY60" fmla="*/ 3432896 h 4421876"/>
              <a:gd name="connsiteX61" fmla="*/ 2513773 w 4801503"/>
              <a:gd name="connsiteY61" fmla="*/ 3465471 h 4421876"/>
              <a:gd name="connsiteX62" fmla="*/ 2748844 w 4801503"/>
              <a:gd name="connsiteY62" fmla="*/ 3630964 h 4421876"/>
              <a:gd name="connsiteX63" fmla="*/ 2788259 w 4801503"/>
              <a:gd name="connsiteY63" fmla="*/ 3680060 h 4421876"/>
              <a:gd name="connsiteX64" fmla="*/ 3062880 w 4801503"/>
              <a:gd name="connsiteY64" fmla="*/ 3307691 h 4421876"/>
              <a:gd name="connsiteX65" fmla="*/ 3119696 w 4801503"/>
              <a:gd name="connsiteY65" fmla="*/ 3157069 h 4421876"/>
              <a:gd name="connsiteX66" fmla="*/ 3122087 w 4801503"/>
              <a:gd name="connsiteY66" fmla="*/ 3155188 h 4421876"/>
              <a:gd name="connsiteX67" fmla="*/ 3130253 w 4801503"/>
              <a:gd name="connsiteY67" fmla="*/ 3116075 h 4421876"/>
              <a:gd name="connsiteX68" fmla="*/ 3251100 w 4801503"/>
              <a:gd name="connsiteY68" fmla="*/ 2721371 h 4421876"/>
              <a:gd name="connsiteX69" fmla="*/ 3327155 w 4801503"/>
              <a:gd name="connsiteY69" fmla="*/ 2092199 h 4421876"/>
              <a:gd name="connsiteX70" fmla="*/ 3338586 w 4801503"/>
              <a:gd name="connsiteY70" fmla="*/ 2022384 h 4421876"/>
              <a:gd name="connsiteX71" fmla="*/ 3335850 w 4801503"/>
              <a:gd name="connsiteY71" fmla="*/ 2020938 h 4421876"/>
              <a:gd name="connsiteX72" fmla="*/ 3344248 w 4801503"/>
              <a:gd name="connsiteY72" fmla="*/ 2011840 h 4421876"/>
              <a:gd name="connsiteX73" fmla="*/ 3338190 w 4801503"/>
              <a:gd name="connsiteY73" fmla="*/ 1959840 h 4421876"/>
              <a:gd name="connsiteX74" fmla="*/ 2784636 w 4801503"/>
              <a:gd name="connsiteY74" fmla="*/ 1795959 h 4421876"/>
              <a:gd name="connsiteX75" fmla="*/ 2561840 w 4801503"/>
              <a:gd name="connsiteY75" fmla="*/ 1789594 h 4421876"/>
              <a:gd name="connsiteX76" fmla="*/ 2570725 w 4801503"/>
              <a:gd name="connsiteY76" fmla="*/ 1798578 h 4421876"/>
              <a:gd name="connsiteX77" fmla="*/ 2579721 w 4801503"/>
              <a:gd name="connsiteY77" fmla="*/ 1805112 h 4421876"/>
              <a:gd name="connsiteX78" fmla="*/ 2574593 w 4801503"/>
              <a:gd name="connsiteY78" fmla="*/ 1814087 h 4421876"/>
              <a:gd name="connsiteX79" fmla="*/ 2568942 w 4801503"/>
              <a:gd name="connsiteY79" fmla="*/ 1809996 h 4421876"/>
              <a:gd name="connsiteX80" fmla="*/ 2320715 w 4801503"/>
              <a:gd name="connsiteY80" fmla="*/ 1850792 h 4421876"/>
              <a:gd name="connsiteX81" fmla="*/ 1804664 w 4801503"/>
              <a:gd name="connsiteY81" fmla="*/ 2005351 h 4421876"/>
              <a:gd name="connsiteX82" fmla="*/ 1751879 w 4801503"/>
              <a:gd name="connsiteY82" fmla="*/ 2024275 h 4421876"/>
              <a:gd name="connsiteX83" fmla="*/ 1748380 w 4801503"/>
              <a:gd name="connsiteY83" fmla="*/ 2007687 h 4421876"/>
              <a:gd name="connsiteX84" fmla="*/ 1063482 w 4801503"/>
              <a:gd name="connsiteY84" fmla="*/ 2429495 h 4421876"/>
              <a:gd name="connsiteX85" fmla="*/ 971360 w 4801503"/>
              <a:gd name="connsiteY85" fmla="*/ 2504015 h 4421876"/>
              <a:gd name="connsiteX86" fmla="*/ 887302 w 4801503"/>
              <a:gd name="connsiteY86" fmla="*/ 2576536 h 4421876"/>
              <a:gd name="connsiteX87" fmla="*/ 883098 w 4801503"/>
              <a:gd name="connsiteY87" fmla="*/ 2578019 h 4421876"/>
              <a:gd name="connsiteX88" fmla="*/ 882694 w 4801503"/>
              <a:gd name="connsiteY88" fmla="*/ 2580511 h 4421876"/>
              <a:gd name="connsiteX89" fmla="*/ 881511 w 4801503"/>
              <a:gd name="connsiteY89" fmla="*/ 2581531 h 4421876"/>
              <a:gd name="connsiteX90" fmla="*/ 466244 w 4801503"/>
              <a:gd name="connsiteY90" fmla="*/ 3087897 h 4421876"/>
              <a:gd name="connsiteX91" fmla="*/ 285439 w 4801503"/>
              <a:gd name="connsiteY91" fmla="*/ 3628119 h 4421876"/>
              <a:gd name="connsiteX92" fmla="*/ 270508 w 4801503"/>
              <a:gd name="connsiteY92" fmla="*/ 3656928 h 4421876"/>
              <a:gd name="connsiteX93" fmla="*/ 272982 w 4801503"/>
              <a:gd name="connsiteY93" fmla="*/ 3663559 h 4421876"/>
              <a:gd name="connsiteX94" fmla="*/ 268142 w 4801503"/>
              <a:gd name="connsiteY94" fmla="*/ 3658722 h 4421876"/>
              <a:gd name="connsiteX95" fmla="*/ 190003 w 4801503"/>
              <a:gd name="connsiteY95" fmla="*/ 3583200 h 4421876"/>
              <a:gd name="connsiteX96" fmla="*/ 126041 w 4801503"/>
              <a:gd name="connsiteY96" fmla="*/ 3521254 h 4421876"/>
              <a:gd name="connsiteX97" fmla="*/ 125398 w 4801503"/>
              <a:gd name="connsiteY97" fmla="*/ 3518140 h 4421876"/>
              <a:gd name="connsiteX98" fmla="*/ 103468 w 4801503"/>
              <a:gd name="connsiteY98" fmla="*/ 3491854 h 4421876"/>
              <a:gd name="connsiteX99" fmla="*/ 5251 w 4801503"/>
              <a:gd name="connsiteY99" fmla="*/ 3179792 h 4421876"/>
              <a:gd name="connsiteX100" fmla="*/ 5251 w 4801503"/>
              <a:gd name="connsiteY100" fmla="*/ 2992848 h 4421876"/>
              <a:gd name="connsiteX101" fmla="*/ 148028 w 4801503"/>
              <a:gd name="connsiteY101" fmla="*/ 2548096 h 4421876"/>
              <a:gd name="connsiteX102" fmla="*/ 364993 w 4801503"/>
              <a:gd name="connsiteY102" fmla="*/ 2225940 h 4421876"/>
              <a:gd name="connsiteX103" fmla="*/ 555596 w 4801503"/>
              <a:gd name="connsiteY103" fmla="*/ 2016706 h 4421876"/>
              <a:gd name="connsiteX104" fmla="*/ 1043419 w 4801503"/>
              <a:gd name="connsiteY104" fmla="*/ 1641558 h 4421876"/>
              <a:gd name="connsiteX105" fmla="*/ 1106642 w 4801503"/>
              <a:gd name="connsiteY105" fmla="*/ 1599291 h 4421876"/>
              <a:gd name="connsiteX106" fmla="*/ 1116015 w 4801503"/>
              <a:gd name="connsiteY106" fmla="*/ 1597557 h 4421876"/>
              <a:gd name="connsiteX107" fmla="*/ 1820664 w 4801503"/>
              <a:gd name="connsiteY107" fmla="*/ 1294274 h 4421876"/>
              <a:gd name="connsiteX108" fmla="*/ 1820684 w 4801503"/>
              <a:gd name="connsiteY108" fmla="*/ 1294190 h 4421876"/>
              <a:gd name="connsiteX109" fmla="*/ 1988939 w 4801503"/>
              <a:gd name="connsiteY109" fmla="*/ 1250902 h 4421876"/>
              <a:gd name="connsiteX110" fmla="*/ 2169539 w 4801503"/>
              <a:gd name="connsiteY110" fmla="*/ 1217414 h 4421876"/>
              <a:gd name="connsiteX111" fmla="*/ 2385426 w 4801503"/>
              <a:gd name="connsiteY111" fmla="*/ 1195728 h 4421876"/>
              <a:gd name="connsiteX112" fmla="*/ 2602537 w 4801503"/>
              <a:gd name="connsiteY112" fmla="*/ 1195965 h 4421876"/>
              <a:gd name="connsiteX113" fmla="*/ 2641876 w 4801503"/>
              <a:gd name="connsiteY113" fmla="*/ 1198594 h 4421876"/>
              <a:gd name="connsiteX114" fmla="*/ 2671241 w 4801503"/>
              <a:gd name="connsiteY114" fmla="*/ 1211292 h 4421876"/>
              <a:gd name="connsiteX115" fmla="*/ 2659993 w 4801503"/>
              <a:gd name="connsiteY115" fmla="*/ 1223241 h 4421876"/>
              <a:gd name="connsiteX116" fmla="*/ 3265636 w 4801503"/>
              <a:gd name="connsiteY116" fmla="*/ 1337093 h 4421876"/>
              <a:gd name="connsiteX117" fmla="*/ 3257847 w 4801503"/>
              <a:gd name="connsiteY117" fmla="*/ 1270240 h 4421876"/>
              <a:gd name="connsiteX118" fmla="*/ 3254577 w 4801503"/>
              <a:gd name="connsiteY118" fmla="*/ 1269577 h 4421876"/>
              <a:gd name="connsiteX119" fmla="*/ 3252034 w 4801503"/>
              <a:gd name="connsiteY119" fmla="*/ 1240361 h 4421876"/>
              <a:gd name="connsiteX120" fmla="*/ 3241302 w 4801503"/>
              <a:gd name="connsiteY120" fmla="*/ 1198909 h 4421876"/>
              <a:gd name="connsiteX121" fmla="*/ 3022470 w 4801503"/>
              <a:gd name="connsiteY121" fmla="*/ 614107 h 4421876"/>
              <a:gd name="connsiteX122" fmla="*/ 2572675 w 4801503"/>
              <a:gd name="connsiteY122" fmla="*/ 105638 h 4421876"/>
              <a:gd name="connsiteX123" fmla="*/ 2560894 w 4801503"/>
              <a:gd name="connsiteY123" fmla="*/ 96386 h 4421876"/>
              <a:gd name="connsiteX124" fmla="*/ 2556153 w 4801503"/>
              <a:gd name="connsiteY124" fmla="*/ 82211 h 4421876"/>
              <a:gd name="connsiteX125" fmla="*/ 2565394 w 4801503"/>
              <a:gd name="connsiteY125" fmla="*/ 80688 h 4421876"/>
              <a:gd name="connsiteX126" fmla="*/ 2630671 w 4801503"/>
              <a:gd name="connsiteY126" fmla="*/ 47778 h 4421876"/>
              <a:gd name="connsiteX127" fmla="*/ 2728420 w 4801503"/>
              <a:gd name="connsiteY127" fmla="*/ 19567 h 4421876"/>
              <a:gd name="connsiteX128" fmla="*/ 2818345 w 4801503"/>
              <a:gd name="connsiteY128" fmla="*/ 2388 h 4421876"/>
              <a:gd name="connsiteX129" fmla="*/ 2818802 w 4801503"/>
              <a:gd name="connsiteY129" fmla="*/ 2388 h 4421876"/>
              <a:gd name="connsiteX130" fmla="*/ 2892426 w 4801503"/>
              <a:gd name="connsiteY130" fmla="*/ 450 h 4421876"/>
              <a:gd name="connsiteX0" fmla="*/ 2575370 w 4801503"/>
              <a:gd name="connsiteY0" fmla="*/ 4209403 h 4421876"/>
              <a:gd name="connsiteX1" fmla="*/ 2571194 w 4801503"/>
              <a:gd name="connsiteY1" fmla="*/ 4209522 h 4421876"/>
              <a:gd name="connsiteX2" fmla="*/ 2574853 w 4801503"/>
              <a:gd name="connsiteY2" fmla="*/ 4209736 h 4421876"/>
              <a:gd name="connsiteX3" fmla="*/ 2575370 w 4801503"/>
              <a:gd name="connsiteY3" fmla="*/ 4209403 h 4421876"/>
              <a:gd name="connsiteX4" fmla="*/ 1846673 w 4801503"/>
              <a:gd name="connsiteY4" fmla="*/ 3771200 h 4421876"/>
              <a:gd name="connsiteX5" fmla="*/ 1844306 w 4801503"/>
              <a:gd name="connsiteY5" fmla="*/ 3773543 h 4421876"/>
              <a:gd name="connsiteX6" fmla="*/ 1845552 w 4801503"/>
              <a:gd name="connsiteY6" fmla="*/ 3771296 h 4421876"/>
              <a:gd name="connsiteX7" fmla="*/ 1846673 w 4801503"/>
              <a:gd name="connsiteY7" fmla="*/ 3771200 h 4421876"/>
              <a:gd name="connsiteX8" fmla="*/ 4785281 w 4801503"/>
              <a:gd name="connsiteY8" fmla="*/ 3717141 h 4421876"/>
              <a:gd name="connsiteX9" fmla="*/ 4781119 w 4801503"/>
              <a:gd name="connsiteY9" fmla="*/ 3728655 h 4421876"/>
              <a:gd name="connsiteX10" fmla="*/ 4780741 w 4801503"/>
              <a:gd name="connsiteY10" fmla="*/ 3727560 h 4421876"/>
              <a:gd name="connsiteX11" fmla="*/ 4783602 w 4801503"/>
              <a:gd name="connsiteY11" fmla="*/ 3720277 h 4421876"/>
              <a:gd name="connsiteX12" fmla="*/ 4785281 w 4801503"/>
              <a:gd name="connsiteY12" fmla="*/ 3717141 h 4421876"/>
              <a:gd name="connsiteX13" fmla="*/ 272982 w 4801503"/>
              <a:gd name="connsiteY13" fmla="*/ 3663559 h 4421876"/>
              <a:gd name="connsiteX14" fmla="*/ 273767 w 4801503"/>
              <a:gd name="connsiteY14" fmla="*/ 3664343 h 4421876"/>
              <a:gd name="connsiteX15" fmla="*/ 273276 w 4801503"/>
              <a:gd name="connsiteY15" fmla="*/ 3664346 h 4421876"/>
              <a:gd name="connsiteX16" fmla="*/ 272982 w 4801503"/>
              <a:gd name="connsiteY16" fmla="*/ 3663559 h 4421876"/>
              <a:gd name="connsiteX17" fmla="*/ 2892426 w 4801503"/>
              <a:gd name="connsiteY17" fmla="*/ 450 h 4421876"/>
              <a:gd name="connsiteX18" fmla="*/ 3104590 w 4801503"/>
              <a:gd name="connsiteY18" fmla="*/ 48651 h 4421876"/>
              <a:gd name="connsiteX19" fmla="*/ 3478331 w 4801503"/>
              <a:gd name="connsiteY19" fmla="*/ 332956 h 4421876"/>
              <a:gd name="connsiteX20" fmla="*/ 3793980 w 4801503"/>
              <a:gd name="connsiteY20" fmla="*/ 893155 h 4421876"/>
              <a:gd name="connsiteX21" fmla="*/ 3909462 w 4801503"/>
              <a:gd name="connsiteY21" fmla="*/ 1300266 h 4421876"/>
              <a:gd name="connsiteX22" fmla="*/ 3943942 w 4801503"/>
              <a:gd name="connsiteY22" fmla="*/ 1485619 h 4421876"/>
              <a:gd name="connsiteX23" fmla="*/ 3944345 w 4801503"/>
              <a:gd name="connsiteY23" fmla="*/ 1535301 h 4421876"/>
              <a:gd name="connsiteX24" fmla="*/ 3955188 w 4801503"/>
              <a:gd name="connsiteY24" fmla="*/ 2335498 h 4421876"/>
              <a:gd name="connsiteX25" fmla="*/ 3908995 w 4801503"/>
              <a:gd name="connsiteY25" fmla="*/ 2669430 h 4421876"/>
              <a:gd name="connsiteX26" fmla="*/ 3792814 w 4801503"/>
              <a:gd name="connsiteY26" fmla="*/ 3076542 h 4421876"/>
              <a:gd name="connsiteX27" fmla="*/ 3503993 w 4801503"/>
              <a:gd name="connsiteY27" fmla="*/ 3607090 h 4421876"/>
              <a:gd name="connsiteX28" fmla="*/ 3412541 w 4801503"/>
              <a:gd name="connsiteY28" fmla="*/ 3714546 h 4421876"/>
              <a:gd name="connsiteX29" fmla="*/ 3439837 w 4801503"/>
              <a:gd name="connsiteY29" fmla="*/ 3724219 h 4421876"/>
              <a:gd name="connsiteX30" fmla="*/ 3660302 w 4801503"/>
              <a:gd name="connsiteY30" fmla="*/ 3745247 h 4421876"/>
              <a:gd name="connsiteX31" fmla="*/ 3932092 w 4801503"/>
              <a:gd name="connsiteY31" fmla="*/ 3750925 h 4421876"/>
              <a:gd name="connsiteX32" fmla="*/ 4257540 w 4801503"/>
              <a:gd name="connsiteY32" fmla="*/ 3716438 h 4421876"/>
              <a:gd name="connsiteX33" fmla="*/ 4746762 w 4801503"/>
              <a:gd name="connsiteY33" fmla="*/ 3501107 h 4421876"/>
              <a:gd name="connsiteX34" fmla="*/ 4793654 w 4801503"/>
              <a:gd name="connsiteY34" fmla="*/ 3474821 h 4421876"/>
              <a:gd name="connsiteX35" fmla="*/ 4800285 w 4801503"/>
              <a:gd name="connsiteY35" fmla="*/ 3522537 h 4421876"/>
              <a:gd name="connsiteX36" fmla="*/ 4780764 w 4801503"/>
              <a:gd name="connsiteY36" fmla="*/ 3717361 h 4421876"/>
              <a:gd name="connsiteX37" fmla="*/ 4780307 w 4801503"/>
              <a:gd name="connsiteY37" fmla="*/ 3726303 h 4421876"/>
              <a:gd name="connsiteX38" fmla="*/ 4780741 w 4801503"/>
              <a:gd name="connsiteY38" fmla="*/ 3727560 h 4421876"/>
              <a:gd name="connsiteX39" fmla="*/ 4779657 w 4801503"/>
              <a:gd name="connsiteY39" fmla="*/ 3730317 h 4421876"/>
              <a:gd name="connsiteX40" fmla="*/ 4696370 w 4801503"/>
              <a:gd name="connsiteY40" fmla="*/ 3945228 h 4421876"/>
              <a:gd name="connsiteX41" fmla="*/ 4273871 w 4801503"/>
              <a:gd name="connsiteY41" fmla="*/ 4293250 h 4421876"/>
              <a:gd name="connsiteX42" fmla="*/ 3845772 w 4801503"/>
              <a:gd name="connsiteY42" fmla="*/ 4406173 h 4421876"/>
              <a:gd name="connsiteX43" fmla="*/ 3436571 w 4801503"/>
              <a:gd name="connsiteY43" fmla="*/ 4416477 h 4421876"/>
              <a:gd name="connsiteX44" fmla="*/ 2611635 w 4801503"/>
              <a:gd name="connsiteY44" fmla="*/ 4235211 h 4421876"/>
              <a:gd name="connsiteX45" fmla="*/ 2407099 w 4801503"/>
              <a:gd name="connsiteY45" fmla="*/ 4166673 h 4421876"/>
              <a:gd name="connsiteX46" fmla="*/ 1875616 w 4801503"/>
              <a:gd name="connsiteY46" fmla="*/ 3768727 h 4421876"/>
              <a:gd name="connsiteX47" fmla="*/ 1846673 w 4801503"/>
              <a:gd name="connsiteY47" fmla="*/ 3771200 h 4421876"/>
              <a:gd name="connsiteX48" fmla="*/ 1847824 w 4801503"/>
              <a:gd name="connsiteY48" fmla="*/ 3770061 h 4421876"/>
              <a:gd name="connsiteX49" fmla="*/ 1655588 w 4801503"/>
              <a:gd name="connsiteY49" fmla="*/ 3559776 h 4421876"/>
              <a:gd name="connsiteX50" fmla="*/ 1403161 w 4801503"/>
              <a:gd name="connsiteY50" fmla="*/ 3219956 h 4421876"/>
              <a:gd name="connsiteX51" fmla="*/ 1279514 w 4801503"/>
              <a:gd name="connsiteY51" fmla="*/ 3000419 h 4421876"/>
              <a:gd name="connsiteX52" fmla="*/ 1289499 w 4801503"/>
              <a:gd name="connsiteY52" fmla="*/ 2808928 h 4421876"/>
              <a:gd name="connsiteX53" fmla="*/ 1806735 w 4801503"/>
              <a:gd name="connsiteY53" fmla="*/ 2568782 h 4421876"/>
              <a:gd name="connsiteX54" fmla="*/ 1862245 w 4801503"/>
              <a:gd name="connsiteY54" fmla="*/ 2748122 h 4421876"/>
              <a:gd name="connsiteX55" fmla="*/ 1864747 w 4801503"/>
              <a:gd name="connsiteY55" fmla="*/ 2745513 h 4421876"/>
              <a:gd name="connsiteX56" fmla="*/ 1873246 w 4801503"/>
              <a:gd name="connsiteY56" fmla="*/ 2748455 h 4421876"/>
              <a:gd name="connsiteX57" fmla="*/ 1891683 w 4801503"/>
              <a:gd name="connsiteY57" fmla="*/ 2783615 h 4421876"/>
              <a:gd name="connsiteX58" fmla="*/ 2074121 w 4801503"/>
              <a:gd name="connsiteY58" fmla="*/ 3079065 h 4421876"/>
              <a:gd name="connsiteX59" fmla="*/ 2515984 w 4801503"/>
              <a:gd name="connsiteY59" fmla="*/ 3463676 h 4421876"/>
              <a:gd name="connsiteX60" fmla="*/ 2569876 w 4801503"/>
              <a:gd name="connsiteY60" fmla="*/ 3432896 h 4421876"/>
              <a:gd name="connsiteX61" fmla="*/ 2513773 w 4801503"/>
              <a:gd name="connsiteY61" fmla="*/ 3465471 h 4421876"/>
              <a:gd name="connsiteX62" fmla="*/ 2748844 w 4801503"/>
              <a:gd name="connsiteY62" fmla="*/ 3630964 h 4421876"/>
              <a:gd name="connsiteX63" fmla="*/ 2788259 w 4801503"/>
              <a:gd name="connsiteY63" fmla="*/ 3680060 h 4421876"/>
              <a:gd name="connsiteX64" fmla="*/ 3062880 w 4801503"/>
              <a:gd name="connsiteY64" fmla="*/ 3307691 h 4421876"/>
              <a:gd name="connsiteX65" fmla="*/ 3119696 w 4801503"/>
              <a:gd name="connsiteY65" fmla="*/ 3157069 h 4421876"/>
              <a:gd name="connsiteX66" fmla="*/ 3122087 w 4801503"/>
              <a:gd name="connsiteY66" fmla="*/ 3155188 h 4421876"/>
              <a:gd name="connsiteX67" fmla="*/ 3130253 w 4801503"/>
              <a:gd name="connsiteY67" fmla="*/ 3116075 h 4421876"/>
              <a:gd name="connsiteX68" fmla="*/ 3251100 w 4801503"/>
              <a:gd name="connsiteY68" fmla="*/ 2721371 h 4421876"/>
              <a:gd name="connsiteX69" fmla="*/ 3327155 w 4801503"/>
              <a:gd name="connsiteY69" fmla="*/ 2092199 h 4421876"/>
              <a:gd name="connsiteX70" fmla="*/ 3338586 w 4801503"/>
              <a:gd name="connsiteY70" fmla="*/ 2022384 h 4421876"/>
              <a:gd name="connsiteX71" fmla="*/ 3335850 w 4801503"/>
              <a:gd name="connsiteY71" fmla="*/ 2020938 h 4421876"/>
              <a:gd name="connsiteX72" fmla="*/ 3344248 w 4801503"/>
              <a:gd name="connsiteY72" fmla="*/ 2011840 h 4421876"/>
              <a:gd name="connsiteX73" fmla="*/ 3338190 w 4801503"/>
              <a:gd name="connsiteY73" fmla="*/ 1959840 h 4421876"/>
              <a:gd name="connsiteX74" fmla="*/ 2784636 w 4801503"/>
              <a:gd name="connsiteY74" fmla="*/ 1795959 h 4421876"/>
              <a:gd name="connsiteX75" fmla="*/ 2561840 w 4801503"/>
              <a:gd name="connsiteY75" fmla="*/ 1789594 h 4421876"/>
              <a:gd name="connsiteX76" fmla="*/ 2570725 w 4801503"/>
              <a:gd name="connsiteY76" fmla="*/ 1798578 h 4421876"/>
              <a:gd name="connsiteX77" fmla="*/ 2579721 w 4801503"/>
              <a:gd name="connsiteY77" fmla="*/ 1805112 h 4421876"/>
              <a:gd name="connsiteX78" fmla="*/ 2574593 w 4801503"/>
              <a:gd name="connsiteY78" fmla="*/ 1814087 h 4421876"/>
              <a:gd name="connsiteX79" fmla="*/ 2568942 w 4801503"/>
              <a:gd name="connsiteY79" fmla="*/ 1809996 h 4421876"/>
              <a:gd name="connsiteX80" fmla="*/ 2320715 w 4801503"/>
              <a:gd name="connsiteY80" fmla="*/ 1850792 h 4421876"/>
              <a:gd name="connsiteX81" fmla="*/ 1804664 w 4801503"/>
              <a:gd name="connsiteY81" fmla="*/ 2005351 h 4421876"/>
              <a:gd name="connsiteX82" fmla="*/ 1751879 w 4801503"/>
              <a:gd name="connsiteY82" fmla="*/ 2024275 h 4421876"/>
              <a:gd name="connsiteX83" fmla="*/ 1748380 w 4801503"/>
              <a:gd name="connsiteY83" fmla="*/ 2007687 h 4421876"/>
              <a:gd name="connsiteX84" fmla="*/ 1063482 w 4801503"/>
              <a:gd name="connsiteY84" fmla="*/ 2429495 h 4421876"/>
              <a:gd name="connsiteX85" fmla="*/ 971360 w 4801503"/>
              <a:gd name="connsiteY85" fmla="*/ 2504015 h 4421876"/>
              <a:gd name="connsiteX86" fmla="*/ 887302 w 4801503"/>
              <a:gd name="connsiteY86" fmla="*/ 2576536 h 4421876"/>
              <a:gd name="connsiteX87" fmla="*/ 883098 w 4801503"/>
              <a:gd name="connsiteY87" fmla="*/ 2578019 h 4421876"/>
              <a:gd name="connsiteX88" fmla="*/ 882694 w 4801503"/>
              <a:gd name="connsiteY88" fmla="*/ 2580511 h 4421876"/>
              <a:gd name="connsiteX89" fmla="*/ 881511 w 4801503"/>
              <a:gd name="connsiteY89" fmla="*/ 2581531 h 4421876"/>
              <a:gd name="connsiteX90" fmla="*/ 466244 w 4801503"/>
              <a:gd name="connsiteY90" fmla="*/ 3087897 h 4421876"/>
              <a:gd name="connsiteX91" fmla="*/ 285439 w 4801503"/>
              <a:gd name="connsiteY91" fmla="*/ 3628119 h 4421876"/>
              <a:gd name="connsiteX92" fmla="*/ 270508 w 4801503"/>
              <a:gd name="connsiteY92" fmla="*/ 3656928 h 4421876"/>
              <a:gd name="connsiteX93" fmla="*/ 272982 w 4801503"/>
              <a:gd name="connsiteY93" fmla="*/ 3663559 h 4421876"/>
              <a:gd name="connsiteX94" fmla="*/ 268142 w 4801503"/>
              <a:gd name="connsiteY94" fmla="*/ 3658722 h 4421876"/>
              <a:gd name="connsiteX95" fmla="*/ 190003 w 4801503"/>
              <a:gd name="connsiteY95" fmla="*/ 3583200 h 4421876"/>
              <a:gd name="connsiteX96" fmla="*/ 126041 w 4801503"/>
              <a:gd name="connsiteY96" fmla="*/ 3521254 h 4421876"/>
              <a:gd name="connsiteX97" fmla="*/ 125398 w 4801503"/>
              <a:gd name="connsiteY97" fmla="*/ 3518140 h 4421876"/>
              <a:gd name="connsiteX98" fmla="*/ 103468 w 4801503"/>
              <a:gd name="connsiteY98" fmla="*/ 3491854 h 4421876"/>
              <a:gd name="connsiteX99" fmla="*/ 5251 w 4801503"/>
              <a:gd name="connsiteY99" fmla="*/ 3179792 h 4421876"/>
              <a:gd name="connsiteX100" fmla="*/ 5251 w 4801503"/>
              <a:gd name="connsiteY100" fmla="*/ 2992848 h 4421876"/>
              <a:gd name="connsiteX101" fmla="*/ 148028 w 4801503"/>
              <a:gd name="connsiteY101" fmla="*/ 2548096 h 4421876"/>
              <a:gd name="connsiteX102" fmla="*/ 364993 w 4801503"/>
              <a:gd name="connsiteY102" fmla="*/ 2225940 h 4421876"/>
              <a:gd name="connsiteX103" fmla="*/ 555596 w 4801503"/>
              <a:gd name="connsiteY103" fmla="*/ 2016706 h 4421876"/>
              <a:gd name="connsiteX104" fmla="*/ 1043419 w 4801503"/>
              <a:gd name="connsiteY104" fmla="*/ 1641558 h 4421876"/>
              <a:gd name="connsiteX105" fmla="*/ 1106642 w 4801503"/>
              <a:gd name="connsiteY105" fmla="*/ 1599291 h 4421876"/>
              <a:gd name="connsiteX106" fmla="*/ 1116015 w 4801503"/>
              <a:gd name="connsiteY106" fmla="*/ 1597557 h 4421876"/>
              <a:gd name="connsiteX107" fmla="*/ 1820664 w 4801503"/>
              <a:gd name="connsiteY107" fmla="*/ 1294274 h 4421876"/>
              <a:gd name="connsiteX108" fmla="*/ 1820684 w 4801503"/>
              <a:gd name="connsiteY108" fmla="*/ 1294190 h 4421876"/>
              <a:gd name="connsiteX109" fmla="*/ 1988939 w 4801503"/>
              <a:gd name="connsiteY109" fmla="*/ 1250902 h 4421876"/>
              <a:gd name="connsiteX110" fmla="*/ 2169539 w 4801503"/>
              <a:gd name="connsiteY110" fmla="*/ 1217414 h 4421876"/>
              <a:gd name="connsiteX111" fmla="*/ 2385426 w 4801503"/>
              <a:gd name="connsiteY111" fmla="*/ 1195728 h 4421876"/>
              <a:gd name="connsiteX112" fmla="*/ 2602537 w 4801503"/>
              <a:gd name="connsiteY112" fmla="*/ 1195965 h 4421876"/>
              <a:gd name="connsiteX113" fmla="*/ 2641876 w 4801503"/>
              <a:gd name="connsiteY113" fmla="*/ 1198594 h 4421876"/>
              <a:gd name="connsiteX114" fmla="*/ 2671241 w 4801503"/>
              <a:gd name="connsiteY114" fmla="*/ 1211292 h 4421876"/>
              <a:gd name="connsiteX115" fmla="*/ 3265636 w 4801503"/>
              <a:gd name="connsiteY115" fmla="*/ 1337093 h 4421876"/>
              <a:gd name="connsiteX116" fmla="*/ 3257847 w 4801503"/>
              <a:gd name="connsiteY116" fmla="*/ 1270240 h 4421876"/>
              <a:gd name="connsiteX117" fmla="*/ 3254577 w 4801503"/>
              <a:gd name="connsiteY117" fmla="*/ 1269577 h 4421876"/>
              <a:gd name="connsiteX118" fmla="*/ 3252034 w 4801503"/>
              <a:gd name="connsiteY118" fmla="*/ 1240361 h 4421876"/>
              <a:gd name="connsiteX119" fmla="*/ 3241302 w 4801503"/>
              <a:gd name="connsiteY119" fmla="*/ 1198909 h 4421876"/>
              <a:gd name="connsiteX120" fmla="*/ 3022470 w 4801503"/>
              <a:gd name="connsiteY120" fmla="*/ 614107 h 4421876"/>
              <a:gd name="connsiteX121" fmla="*/ 2572675 w 4801503"/>
              <a:gd name="connsiteY121" fmla="*/ 105638 h 4421876"/>
              <a:gd name="connsiteX122" fmla="*/ 2560894 w 4801503"/>
              <a:gd name="connsiteY122" fmla="*/ 96386 h 4421876"/>
              <a:gd name="connsiteX123" fmla="*/ 2556153 w 4801503"/>
              <a:gd name="connsiteY123" fmla="*/ 82211 h 4421876"/>
              <a:gd name="connsiteX124" fmla="*/ 2565394 w 4801503"/>
              <a:gd name="connsiteY124" fmla="*/ 80688 h 4421876"/>
              <a:gd name="connsiteX125" fmla="*/ 2630671 w 4801503"/>
              <a:gd name="connsiteY125" fmla="*/ 47778 h 4421876"/>
              <a:gd name="connsiteX126" fmla="*/ 2728420 w 4801503"/>
              <a:gd name="connsiteY126" fmla="*/ 19567 h 4421876"/>
              <a:gd name="connsiteX127" fmla="*/ 2818345 w 4801503"/>
              <a:gd name="connsiteY127" fmla="*/ 2388 h 4421876"/>
              <a:gd name="connsiteX128" fmla="*/ 2818802 w 4801503"/>
              <a:gd name="connsiteY128" fmla="*/ 2388 h 4421876"/>
              <a:gd name="connsiteX129" fmla="*/ 2892426 w 4801503"/>
              <a:gd name="connsiteY129" fmla="*/ 450 h 4421876"/>
              <a:gd name="connsiteX0" fmla="*/ 2575370 w 4801503"/>
              <a:gd name="connsiteY0" fmla="*/ 4209403 h 4421876"/>
              <a:gd name="connsiteX1" fmla="*/ 2571194 w 4801503"/>
              <a:gd name="connsiteY1" fmla="*/ 4209522 h 4421876"/>
              <a:gd name="connsiteX2" fmla="*/ 2574853 w 4801503"/>
              <a:gd name="connsiteY2" fmla="*/ 4209736 h 4421876"/>
              <a:gd name="connsiteX3" fmla="*/ 2575370 w 4801503"/>
              <a:gd name="connsiteY3" fmla="*/ 4209403 h 4421876"/>
              <a:gd name="connsiteX4" fmla="*/ 1846673 w 4801503"/>
              <a:gd name="connsiteY4" fmla="*/ 3771200 h 4421876"/>
              <a:gd name="connsiteX5" fmla="*/ 1844306 w 4801503"/>
              <a:gd name="connsiteY5" fmla="*/ 3773543 h 4421876"/>
              <a:gd name="connsiteX6" fmla="*/ 1845552 w 4801503"/>
              <a:gd name="connsiteY6" fmla="*/ 3771296 h 4421876"/>
              <a:gd name="connsiteX7" fmla="*/ 1846673 w 4801503"/>
              <a:gd name="connsiteY7" fmla="*/ 3771200 h 4421876"/>
              <a:gd name="connsiteX8" fmla="*/ 4785281 w 4801503"/>
              <a:gd name="connsiteY8" fmla="*/ 3717141 h 4421876"/>
              <a:gd name="connsiteX9" fmla="*/ 4781119 w 4801503"/>
              <a:gd name="connsiteY9" fmla="*/ 3728655 h 4421876"/>
              <a:gd name="connsiteX10" fmla="*/ 4780741 w 4801503"/>
              <a:gd name="connsiteY10" fmla="*/ 3727560 h 4421876"/>
              <a:gd name="connsiteX11" fmla="*/ 4783602 w 4801503"/>
              <a:gd name="connsiteY11" fmla="*/ 3720277 h 4421876"/>
              <a:gd name="connsiteX12" fmla="*/ 4785281 w 4801503"/>
              <a:gd name="connsiteY12" fmla="*/ 3717141 h 4421876"/>
              <a:gd name="connsiteX13" fmla="*/ 272982 w 4801503"/>
              <a:gd name="connsiteY13" fmla="*/ 3663559 h 4421876"/>
              <a:gd name="connsiteX14" fmla="*/ 273767 w 4801503"/>
              <a:gd name="connsiteY14" fmla="*/ 3664343 h 4421876"/>
              <a:gd name="connsiteX15" fmla="*/ 273276 w 4801503"/>
              <a:gd name="connsiteY15" fmla="*/ 3664346 h 4421876"/>
              <a:gd name="connsiteX16" fmla="*/ 272982 w 4801503"/>
              <a:gd name="connsiteY16" fmla="*/ 3663559 h 4421876"/>
              <a:gd name="connsiteX17" fmla="*/ 2892426 w 4801503"/>
              <a:gd name="connsiteY17" fmla="*/ 450 h 4421876"/>
              <a:gd name="connsiteX18" fmla="*/ 3104590 w 4801503"/>
              <a:gd name="connsiteY18" fmla="*/ 48651 h 4421876"/>
              <a:gd name="connsiteX19" fmla="*/ 3478331 w 4801503"/>
              <a:gd name="connsiteY19" fmla="*/ 332956 h 4421876"/>
              <a:gd name="connsiteX20" fmla="*/ 3793980 w 4801503"/>
              <a:gd name="connsiteY20" fmla="*/ 893155 h 4421876"/>
              <a:gd name="connsiteX21" fmla="*/ 3909462 w 4801503"/>
              <a:gd name="connsiteY21" fmla="*/ 1300266 h 4421876"/>
              <a:gd name="connsiteX22" fmla="*/ 3943942 w 4801503"/>
              <a:gd name="connsiteY22" fmla="*/ 1485619 h 4421876"/>
              <a:gd name="connsiteX23" fmla="*/ 3944345 w 4801503"/>
              <a:gd name="connsiteY23" fmla="*/ 1535301 h 4421876"/>
              <a:gd name="connsiteX24" fmla="*/ 3955188 w 4801503"/>
              <a:gd name="connsiteY24" fmla="*/ 2335498 h 4421876"/>
              <a:gd name="connsiteX25" fmla="*/ 3908995 w 4801503"/>
              <a:gd name="connsiteY25" fmla="*/ 2669430 h 4421876"/>
              <a:gd name="connsiteX26" fmla="*/ 3792814 w 4801503"/>
              <a:gd name="connsiteY26" fmla="*/ 3076542 h 4421876"/>
              <a:gd name="connsiteX27" fmla="*/ 3503993 w 4801503"/>
              <a:gd name="connsiteY27" fmla="*/ 3607090 h 4421876"/>
              <a:gd name="connsiteX28" fmla="*/ 3412541 w 4801503"/>
              <a:gd name="connsiteY28" fmla="*/ 3714546 h 4421876"/>
              <a:gd name="connsiteX29" fmla="*/ 3439837 w 4801503"/>
              <a:gd name="connsiteY29" fmla="*/ 3724219 h 4421876"/>
              <a:gd name="connsiteX30" fmla="*/ 3660302 w 4801503"/>
              <a:gd name="connsiteY30" fmla="*/ 3745247 h 4421876"/>
              <a:gd name="connsiteX31" fmla="*/ 3932092 w 4801503"/>
              <a:gd name="connsiteY31" fmla="*/ 3750925 h 4421876"/>
              <a:gd name="connsiteX32" fmla="*/ 4257540 w 4801503"/>
              <a:gd name="connsiteY32" fmla="*/ 3716438 h 4421876"/>
              <a:gd name="connsiteX33" fmla="*/ 4746762 w 4801503"/>
              <a:gd name="connsiteY33" fmla="*/ 3501107 h 4421876"/>
              <a:gd name="connsiteX34" fmla="*/ 4793654 w 4801503"/>
              <a:gd name="connsiteY34" fmla="*/ 3474821 h 4421876"/>
              <a:gd name="connsiteX35" fmla="*/ 4800285 w 4801503"/>
              <a:gd name="connsiteY35" fmla="*/ 3522537 h 4421876"/>
              <a:gd name="connsiteX36" fmla="*/ 4780764 w 4801503"/>
              <a:gd name="connsiteY36" fmla="*/ 3717361 h 4421876"/>
              <a:gd name="connsiteX37" fmla="*/ 4780307 w 4801503"/>
              <a:gd name="connsiteY37" fmla="*/ 3726303 h 4421876"/>
              <a:gd name="connsiteX38" fmla="*/ 4780741 w 4801503"/>
              <a:gd name="connsiteY38" fmla="*/ 3727560 h 4421876"/>
              <a:gd name="connsiteX39" fmla="*/ 4779657 w 4801503"/>
              <a:gd name="connsiteY39" fmla="*/ 3730317 h 4421876"/>
              <a:gd name="connsiteX40" fmla="*/ 4696370 w 4801503"/>
              <a:gd name="connsiteY40" fmla="*/ 3945228 h 4421876"/>
              <a:gd name="connsiteX41" fmla="*/ 4273871 w 4801503"/>
              <a:gd name="connsiteY41" fmla="*/ 4293250 h 4421876"/>
              <a:gd name="connsiteX42" fmla="*/ 3845772 w 4801503"/>
              <a:gd name="connsiteY42" fmla="*/ 4406173 h 4421876"/>
              <a:gd name="connsiteX43" fmla="*/ 3436571 w 4801503"/>
              <a:gd name="connsiteY43" fmla="*/ 4416477 h 4421876"/>
              <a:gd name="connsiteX44" fmla="*/ 2611635 w 4801503"/>
              <a:gd name="connsiteY44" fmla="*/ 4235211 h 4421876"/>
              <a:gd name="connsiteX45" fmla="*/ 2407099 w 4801503"/>
              <a:gd name="connsiteY45" fmla="*/ 4166673 h 4421876"/>
              <a:gd name="connsiteX46" fmla="*/ 1875616 w 4801503"/>
              <a:gd name="connsiteY46" fmla="*/ 3768727 h 4421876"/>
              <a:gd name="connsiteX47" fmla="*/ 1846673 w 4801503"/>
              <a:gd name="connsiteY47" fmla="*/ 3771200 h 4421876"/>
              <a:gd name="connsiteX48" fmla="*/ 1847824 w 4801503"/>
              <a:gd name="connsiteY48" fmla="*/ 3770061 h 4421876"/>
              <a:gd name="connsiteX49" fmla="*/ 1655588 w 4801503"/>
              <a:gd name="connsiteY49" fmla="*/ 3559776 h 4421876"/>
              <a:gd name="connsiteX50" fmla="*/ 1403161 w 4801503"/>
              <a:gd name="connsiteY50" fmla="*/ 3219956 h 4421876"/>
              <a:gd name="connsiteX51" fmla="*/ 1279514 w 4801503"/>
              <a:gd name="connsiteY51" fmla="*/ 3000419 h 4421876"/>
              <a:gd name="connsiteX52" fmla="*/ 1289499 w 4801503"/>
              <a:gd name="connsiteY52" fmla="*/ 2808928 h 4421876"/>
              <a:gd name="connsiteX53" fmla="*/ 1806735 w 4801503"/>
              <a:gd name="connsiteY53" fmla="*/ 2568782 h 4421876"/>
              <a:gd name="connsiteX54" fmla="*/ 1862245 w 4801503"/>
              <a:gd name="connsiteY54" fmla="*/ 2748122 h 4421876"/>
              <a:gd name="connsiteX55" fmla="*/ 1864747 w 4801503"/>
              <a:gd name="connsiteY55" fmla="*/ 2745513 h 4421876"/>
              <a:gd name="connsiteX56" fmla="*/ 1873246 w 4801503"/>
              <a:gd name="connsiteY56" fmla="*/ 2748455 h 4421876"/>
              <a:gd name="connsiteX57" fmla="*/ 1891683 w 4801503"/>
              <a:gd name="connsiteY57" fmla="*/ 2783615 h 4421876"/>
              <a:gd name="connsiteX58" fmla="*/ 2074121 w 4801503"/>
              <a:gd name="connsiteY58" fmla="*/ 3079065 h 4421876"/>
              <a:gd name="connsiteX59" fmla="*/ 2515984 w 4801503"/>
              <a:gd name="connsiteY59" fmla="*/ 3463676 h 4421876"/>
              <a:gd name="connsiteX60" fmla="*/ 2569876 w 4801503"/>
              <a:gd name="connsiteY60" fmla="*/ 3432896 h 4421876"/>
              <a:gd name="connsiteX61" fmla="*/ 2513773 w 4801503"/>
              <a:gd name="connsiteY61" fmla="*/ 3465471 h 4421876"/>
              <a:gd name="connsiteX62" fmla="*/ 2748844 w 4801503"/>
              <a:gd name="connsiteY62" fmla="*/ 3630964 h 4421876"/>
              <a:gd name="connsiteX63" fmla="*/ 2788259 w 4801503"/>
              <a:gd name="connsiteY63" fmla="*/ 3680060 h 4421876"/>
              <a:gd name="connsiteX64" fmla="*/ 3062880 w 4801503"/>
              <a:gd name="connsiteY64" fmla="*/ 3307691 h 4421876"/>
              <a:gd name="connsiteX65" fmla="*/ 3119696 w 4801503"/>
              <a:gd name="connsiteY65" fmla="*/ 3157069 h 4421876"/>
              <a:gd name="connsiteX66" fmla="*/ 3122087 w 4801503"/>
              <a:gd name="connsiteY66" fmla="*/ 3155188 h 4421876"/>
              <a:gd name="connsiteX67" fmla="*/ 3130253 w 4801503"/>
              <a:gd name="connsiteY67" fmla="*/ 3116075 h 4421876"/>
              <a:gd name="connsiteX68" fmla="*/ 3251100 w 4801503"/>
              <a:gd name="connsiteY68" fmla="*/ 2721371 h 4421876"/>
              <a:gd name="connsiteX69" fmla="*/ 3327155 w 4801503"/>
              <a:gd name="connsiteY69" fmla="*/ 2092199 h 4421876"/>
              <a:gd name="connsiteX70" fmla="*/ 3338586 w 4801503"/>
              <a:gd name="connsiteY70" fmla="*/ 2022384 h 4421876"/>
              <a:gd name="connsiteX71" fmla="*/ 3335850 w 4801503"/>
              <a:gd name="connsiteY71" fmla="*/ 2020938 h 4421876"/>
              <a:gd name="connsiteX72" fmla="*/ 3344248 w 4801503"/>
              <a:gd name="connsiteY72" fmla="*/ 2011840 h 4421876"/>
              <a:gd name="connsiteX73" fmla="*/ 3338190 w 4801503"/>
              <a:gd name="connsiteY73" fmla="*/ 1959840 h 4421876"/>
              <a:gd name="connsiteX74" fmla="*/ 2784636 w 4801503"/>
              <a:gd name="connsiteY74" fmla="*/ 1795959 h 4421876"/>
              <a:gd name="connsiteX75" fmla="*/ 2561840 w 4801503"/>
              <a:gd name="connsiteY75" fmla="*/ 1789594 h 4421876"/>
              <a:gd name="connsiteX76" fmla="*/ 2570725 w 4801503"/>
              <a:gd name="connsiteY76" fmla="*/ 1798578 h 4421876"/>
              <a:gd name="connsiteX77" fmla="*/ 2579721 w 4801503"/>
              <a:gd name="connsiteY77" fmla="*/ 1805112 h 4421876"/>
              <a:gd name="connsiteX78" fmla="*/ 2574593 w 4801503"/>
              <a:gd name="connsiteY78" fmla="*/ 1814087 h 4421876"/>
              <a:gd name="connsiteX79" fmla="*/ 2568942 w 4801503"/>
              <a:gd name="connsiteY79" fmla="*/ 1809996 h 4421876"/>
              <a:gd name="connsiteX80" fmla="*/ 2320715 w 4801503"/>
              <a:gd name="connsiteY80" fmla="*/ 1850792 h 4421876"/>
              <a:gd name="connsiteX81" fmla="*/ 1804664 w 4801503"/>
              <a:gd name="connsiteY81" fmla="*/ 2005351 h 4421876"/>
              <a:gd name="connsiteX82" fmla="*/ 1751879 w 4801503"/>
              <a:gd name="connsiteY82" fmla="*/ 2024275 h 4421876"/>
              <a:gd name="connsiteX83" fmla="*/ 1748380 w 4801503"/>
              <a:gd name="connsiteY83" fmla="*/ 2007687 h 4421876"/>
              <a:gd name="connsiteX84" fmla="*/ 1063482 w 4801503"/>
              <a:gd name="connsiteY84" fmla="*/ 2429495 h 4421876"/>
              <a:gd name="connsiteX85" fmla="*/ 971360 w 4801503"/>
              <a:gd name="connsiteY85" fmla="*/ 2504015 h 4421876"/>
              <a:gd name="connsiteX86" fmla="*/ 887302 w 4801503"/>
              <a:gd name="connsiteY86" fmla="*/ 2576536 h 4421876"/>
              <a:gd name="connsiteX87" fmla="*/ 883098 w 4801503"/>
              <a:gd name="connsiteY87" fmla="*/ 2578019 h 4421876"/>
              <a:gd name="connsiteX88" fmla="*/ 882694 w 4801503"/>
              <a:gd name="connsiteY88" fmla="*/ 2580511 h 4421876"/>
              <a:gd name="connsiteX89" fmla="*/ 881511 w 4801503"/>
              <a:gd name="connsiteY89" fmla="*/ 2581531 h 4421876"/>
              <a:gd name="connsiteX90" fmla="*/ 466244 w 4801503"/>
              <a:gd name="connsiteY90" fmla="*/ 3087897 h 4421876"/>
              <a:gd name="connsiteX91" fmla="*/ 285439 w 4801503"/>
              <a:gd name="connsiteY91" fmla="*/ 3628119 h 4421876"/>
              <a:gd name="connsiteX92" fmla="*/ 270508 w 4801503"/>
              <a:gd name="connsiteY92" fmla="*/ 3656928 h 4421876"/>
              <a:gd name="connsiteX93" fmla="*/ 272982 w 4801503"/>
              <a:gd name="connsiteY93" fmla="*/ 3663559 h 4421876"/>
              <a:gd name="connsiteX94" fmla="*/ 268142 w 4801503"/>
              <a:gd name="connsiteY94" fmla="*/ 3658722 h 4421876"/>
              <a:gd name="connsiteX95" fmla="*/ 190003 w 4801503"/>
              <a:gd name="connsiteY95" fmla="*/ 3583200 h 4421876"/>
              <a:gd name="connsiteX96" fmla="*/ 126041 w 4801503"/>
              <a:gd name="connsiteY96" fmla="*/ 3521254 h 4421876"/>
              <a:gd name="connsiteX97" fmla="*/ 125398 w 4801503"/>
              <a:gd name="connsiteY97" fmla="*/ 3518140 h 4421876"/>
              <a:gd name="connsiteX98" fmla="*/ 103468 w 4801503"/>
              <a:gd name="connsiteY98" fmla="*/ 3491854 h 4421876"/>
              <a:gd name="connsiteX99" fmla="*/ 5251 w 4801503"/>
              <a:gd name="connsiteY99" fmla="*/ 3179792 h 4421876"/>
              <a:gd name="connsiteX100" fmla="*/ 5251 w 4801503"/>
              <a:gd name="connsiteY100" fmla="*/ 2992848 h 4421876"/>
              <a:gd name="connsiteX101" fmla="*/ 148028 w 4801503"/>
              <a:gd name="connsiteY101" fmla="*/ 2548096 h 4421876"/>
              <a:gd name="connsiteX102" fmla="*/ 364993 w 4801503"/>
              <a:gd name="connsiteY102" fmla="*/ 2225940 h 4421876"/>
              <a:gd name="connsiteX103" fmla="*/ 555596 w 4801503"/>
              <a:gd name="connsiteY103" fmla="*/ 2016706 h 4421876"/>
              <a:gd name="connsiteX104" fmla="*/ 1043419 w 4801503"/>
              <a:gd name="connsiteY104" fmla="*/ 1641558 h 4421876"/>
              <a:gd name="connsiteX105" fmla="*/ 1106642 w 4801503"/>
              <a:gd name="connsiteY105" fmla="*/ 1599291 h 4421876"/>
              <a:gd name="connsiteX106" fmla="*/ 1116015 w 4801503"/>
              <a:gd name="connsiteY106" fmla="*/ 1597557 h 4421876"/>
              <a:gd name="connsiteX107" fmla="*/ 1820664 w 4801503"/>
              <a:gd name="connsiteY107" fmla="*/ 1294274 h 4421876"/>
              <a:gd name="connsiteX108" fmla="*/ 1820684 w 4801503"/>
              <a:gd name="connsiteY108" fmla="*/ 1294190 h 4421876"/>
              <a:gd name="connsiteX109" fmla="*/ 1988939 w 4801503"/>
              <a:gd name="connsiteY109" fmla="*/ 1250902 h 4421876"/>
              <a:gd name="connsiteX110" fmla="*/ 2169539 w 4801503"/>
              <a:gd name="connsiteY110" fmla="*/ 1217414 h 4421876"/>
              <a:gd name="connsiteX111" fmla="*/ 2385426 w 4801503"/>
              <a:gd name="connsiteY111" fmla="*/ 1195728 h 4421876"/>
              <a:gd name="connsiteX112" fmla="*/ 2602537 w 4801503"/>
              <a:gd name="connsiteY112" fmla="*/ 1195965 h 4421876"/>
              <a:gd name="connsiteX113" fmla="*/ 2641876 w 4801503"/>
              <a:gd name="connsiteY113" fmla="*/ 1198594 h 4421876"/>
              <a:gd name="connsiteX114" fmla="*/ 2671241 w 4801503"/>
              <a:gd name="connsiteY114" fmla="*/ 1211292 h 4421876"/>
              <a:gd name="connsiteX115" fmla="*/ 3257847 w 4801503"/>
              <a:gd name="connsiteY115" fmla="*/ 1270240 h 4421876"/>
              <a:gd name="connsiteX116" fmla="*/ 3254577 w 4801503"/>
              <a:gd name="connsiteY116" fmla="*/ 1269577 h 4421876"/>
              <a:gd name="connsiteX117" fmla="*/ 3252034 w 4801503"/>
              <a:gd name="connsiteY117" fmla="*/ 1240361 h 4421876"/>
              <a:gd name="connsiteX118" fmla="*/ 3241302 w 4801503"/>
              <a:gd name="connsiteY118" fmla="*/ 1198909 h 4421876"/>
              <a:gd name="connsiteX119" fmla="*/ 3022470 w 4801503"/>
              <a:gd name="connsiteY119" fmla="*/ 614107 h 4421876"/>
              <a:gd name="connsiteX120" fmla="*/ 2572675 w 4801503"/>
              <a:gd name="connsiteY120" fmla="*/ 105638 h 4421876"/>
              <a:gd name="connsiteX121" fmla="*/ 2560894 w 4801503"/>
              <a:gd name="connsiteY121" fmla="*/ 96386 h 4421876"/>
              <a:gd name="connsiteX122" fmla="*/ 2556153 w 4801503"/>
              <a:gd name="connsiteY122" fmla="*/ 82211 h 4421876"/>
              <a:gd name="connsiteX123" fmla="*/ 2565394 w 4801503"/>
              <a:gd name="connsiteY123" fmla="*/ 80688 h 4421876"/>
              <a:gd name="connsiteX124" fmla="*/ 2630671 w 4801503"/>
              <a:gd name="connsiteY124" fmla="*/ 47778 h 4421876"/>
              <a:gd name="connsiteX125" fmla="*/ 2728420 w 4801503"/>
              <a:gd name="connsiteY125" fmla="*/ 19567 h 4421876"/>
              <a:gd name="connsiteX126" fmla="*/ 2818345 w 4801503"/>
              <a:gd name="connsiteY126" fmla="*/ 2388 h 4421876"/>
              <a:gd name="connsiteX127" fmla="*/ 2818802 w 4801503"/>
              <a:gd name="connsiteY127" fmla="*/ 2388 h 4421876"/>
              <a:gd name="connsiteX128" fmla="*/ 2892426 w 4801503"/>
              <a:gd name="connsiteY128" fmla="*/ 450 h 4421876"/>
              <a:gd name="connsiteX0" fmla="*/ 2575370 w 4801503"/>
              <a:gd name="connsiteY0" fmla="*/ 4209403 h 4421876"/>
              <a:gd name="connsiteX1" fmla="*/ 2571194 w 4801503"/>
              <a:gd name="connsiteY1" fmla="*/ 4209522 h 4421876"/>
              <a:gd name="connsiteX2" fmla="*/ 2574853 w 4801503"/>
              <a:gd name="connsiteY2" fmla="*/ 4209736 h 4421876"/>
              <a:gd name="connsiteX3" fmla="*/ 2575370 w 4801503"/>
              <a:gd name="connsiteY3" fmla="*/ 4209403 h 4421876"/>
              <a:gd name="connsiteX4" fmla="*/ 1846673 w 4801503"/>
              <a:gd name="connsiteY4" fmla="*/ 3771200 h 4421876"/>
              <a:gd name="connsiteX5" fmla="*/ 1844306 w 4801503"/>
              <a:gd name="connsiteY5" fmla="*/ 3773543 h 4421876"/>
              <a:gd name="connsiteX6" fmla="*/ 1845552 w 4801503"/>
              <a:gd name="connsiteY6" fmla="*/ 3771296 h 4421876"/>
              <a:gd name="connsiteX7" fmla="*/ 1846673 w 4801503"/>
              <a:gd name="connsiteY7" fmla="*/ 3771200 h 4421876"/>
              <a:gd name="connsiteX8" fmla="*/ 4785281 w 4801503"/>
              <a:gd name="connsiteY8" fmla="*/ 3717141 h 4421876"/>
              <a:gd name="connsiteX9" fmla="*/ 4781119 w 4801503"/>
              <a:gd name="connsiteY9" fmla="*/ 3728655 h 4421876"/>
              <a:gd name="connsiteX10" fmla="*/ 4780741 w 4801503"/>
              <a:gd name="connsiteY10" fmla="*/ 3727560 h 4421876"/>
              <a:gd name="connsiteX11" fmla="*/ 4783602 w 4801503"/>
              <a:gd name="connsiteY11" fmla="*/ 3720277 h 4421876"/>
              <a:gd name="connsiteX12" fmla="*/ 4785281 w 4801503"/>
              <a:gd name="connsiteY12" fmla="*/ 3717141 h 4421876"/>
              <a:gd name="connsiteX13" fmla="*/ 272982 w 4801503"/>
              <a:gd name="connsiteY13" fmla="*/ 3663559 h 4421876"/>
              <a:gd name="connsiteX14" fmla="*/ 273767 w 4801503"/>
              <a:gd name="connsiteY14" fmla="*/ 3664343 h 4421876"/>
              <a:gd name="connsiteX15" fmla="*/ 273276 w 4801503"/>
              <a:gd name="connsiteY15" fmla="*/ 3664346 h 4421876"/>
              <a:gd name="connsiteX16" fmla="*/ 272982 w 4801503"/>
              <a:gd name="connsiteY16" fmla="*/ 3663559 h 4421876"/>
              <a:gd name="connsiteX17" fmla="*/ 2892426 w 4801503"/>
              <a:gd name="connsiteY17" fmla="*/ 450 h 4421876"/>
              <a:gd name="connsiteX18" fmla="*/ 3104590 w 4801503"/>
              <a:gd name="connsiteY18" fmla="*/ 48651 h 4421876"/>
              <a:gd name="connsiteX19" fmla="*/ 3478331 w 4801503"/>
              <a:gd name="connsiteY19" fmla="*/ 332956 h 4421876"/>
              <a:gd name="connsiteX20" fmla="*/ 3793980 w 4801503"/>
              <a:gd name="connsiteY20" fmla="*/ 893155 h 4421876"/>
              <a:gd name="connsiteX21" fmla="*/ 3909462 w 4801503"/>
              <a:gd name="connsiteY21" fmla="*/ 1300266 h 4421876"/>
              <a:gd name="connsiteX22" fmla="*/ 3943942 w 4801503"/>
              <a:gd name="connsiteY22" fmla="*/ 1485619 h 4421876"/>
              <a:gd name="connsiteX23" fmla="*/ 3944345 w 4801503"/>
              <a:gd name="connsiteY23" fmla="*/ 1535301 h 4421876"/>
              <a:gd name="connsiteX24" fmla="*/ 3955188 w 4801503"/>
              <a:gd name="connsiteY24" fmla="*/ 2335498 h 4421876"/>
              <a:gd name="connsiteX25" fmla="*/ 3908995 w 4801503"/>
              <a:gd name="connsiteY25" fmla="*/ 2669430 h 4421876"/>
              <a:gd name="connsiteX26" fmla="*/ 3792814 w 4801503"/>
              <a:gd name="connsiteY26" fmla="*/ 3076542 h 4421876"/>
              <a:gd name="connsiteX27" fmla="*/ 3503993 w 4801503"/>
              <a:gd name="connsiteY27" fmla="*/ 3607090 h 4421876"/>
              <a:gd name="connsiteX28" fmla="*/ 3412541 w 4801503"/>
              <a:gd name="connsiteY28" fmla="*/ 3714546 h 4421876"/>
              <a:gd name="connsiteX29" fmla="*/ 3439837 w 4801503"/>
              <a:gd name="connsiteY29" fmla="*/ 3724219 h 4421876"/>
              <a:gd name="connsiteX30" fmla="*/ 3660302 w 4801503"/>
              <a:gd name="connsiteY30" fmla="*/ 3745247 h 4421876"/>
              <a:gd name="connsiteX31" fmla="*/ 3932092 w 4801503"/>
              <a:gd name="connsiteY31" fmla="*/ 3750925 h 4421876"/>
              <a:gd name="connsiteX32" fmla="*/ 4257540 w 4801503"/>
              <a:gd name="connsiteY32" fmla="*/ 3716438 h 4421876"/>
              <a:gd name="connsiteX33" fmla="*/ 4746762 w 4801503"/>
              <a:gd name="connsiteY33" fmla="*/ 3501107 h 4421876"/>
              <a:gd name="connsiteX34" fmla="*/ 4793654 w 4801503"/>
              <a:gd name="connsiteY34" fmla="*/ 3474821 h 4421876"/>
              <a:gd name="connsiteX35" fmla="*/ 4800285 w 4801503"/>
              <a:gd name="connsiteY35" fmla="*/ 3522537 h 4421876"/>
              <a:gd name="connsiteX36" fmla="*/ 4780764 w 4801503"/>
              <a:gd name="connsiteY36" fmla="*/ 3717361 h 4421876"/>
              <a:gd name="connsiteX37" fmla="*/ 4780307 w 4801503"/>
              <a:gd name="connsiteY37" fmla="*/ 3726303 h 4421876"/>
              <a:gd name="connsiteX38" fmla="*/ 4780741 w 4801503"/>
              <a:gd name="connsiteY38" fmla="*/ 3727560 h 4421876"/>
              <a:gd name="connsiteX39" fmla="*/ 4779657 w 4801503"/>
              <a:gd name="connsiteY39" fmla="*/ 3730317 h 4421876"/>
              <a:gd name="connsiteX40" fmla="*/ 4696370 w 4801503"/>
              <a:gd name="connsiteY40" fmla="*/ 3945228 h 4421876"/>
              <a:gd name="connsiteX41" fmla="*/ 4273871 w 4801503"/>
              <a:gd name="connsiteY41" fmla="*/ 4293250 h 4421876"/>
              <a:gd name="connsiteX42" fmla="*/ 3845772 w 4801503"/>
              <a:gd name="connsiteY42" fmla="*/ 4406173 h 4421876"/>
              <a:gd name="connsiteX43" fmla="*/ 3436571 w 4801503"/>
              <a:gd name="connsiteY43" fmla="*/ 4416477 h 4421876"/>
              <a:gd name="connsiteX44" fmla="*/ 2611635 w 4801503"/>
              <a:gd name="connsiteY44" fmla="*/ 4235211 h 4421876"/>
              <a:gd name="connsiteX45" fmla="*/ 2407099 w 4801503"/>
              <a:gd name="connsiteY45" fmla="*/ 4166673 h 4421876"/>
              <a:gd name="connsiteX46" fmla="*/ 1875616 w 4801503"/>
              <a:gd name="connsiteY46" fmla="*/ 3768727 h 4421876"/>
              <a:gd name="connsiteX47" fmla="*/ 1846673 w 4801503"/>
              <a:gd name="connsiteY47" fmla="*/ 3771200 h 4421876"/>
              <a:gd name="connsiteX48" fmla="*/ 1847824 w 4801503"/>
              <a:gd name="connsiteY48" fmla="*/ 3770061 h 4421876"/>
              <a:gd name="connsiteX49" fmla="*/ 1655588 w 4801503"/>
              <a:gd name="connsiteY49" fmla="*/ 3559776 h 4421876"/>
              <a:gd name="connsiteX50" fmla="*/ 1403161 w 4801503"/>
              <a:gd name="connsiteY50" fmla="*/ 3219956 h 4421876"/>
              <a:gd name="connsiteX51" fmla="*/ 1279514 w 4801503"/>
              <a:gd name="connsiteY51" fmla="*/ 3000419 h 4421876"/>
              <a:gd name="connsiteX52" fmla="*/ 1289499 w 4801503"/>
              <a:gd name="connsiteY52" fmla="*/ 2808928 h 4421876"/>
              <a:gd name="connsiteX53" fmla="*/ 1806735 w 4801503"/>
              <a:gd name="connsiteY53" fmla="*/ 2568782 h 4421876"/>
              <a:gd name="connsiteX54" fmla="*/ 1862245 w 4801503"/>
              <a:gd name="connsiteY54" fmla="*/ 2748122 h 4421876"/>
              <a:gd name="connsiteX55" fmla="*/ 1864747 w 4801503"/>
              <a:gd name="connsiteY55" fmla="*/ 2745513 h 4421876"/>
              <a:gd name="connsiteX56" fmla="*/ 1873246 w 4801503"/>
              <a:gd name="connsiteY56" fmla="*/ 2748455 h 4421876"/>
              <a:gd name="connsiteX57" fmla="*/ 1891683 w 4801503"/>
              <a:gd name="connsiteY57" fmla="*/ 2783615 h 4421876"/>
              <a:gd name="connsiteX58" fmla="*/ 2074121 w 4801503"/>
              <a:gd name="connsiteY58" fmla="*/ 3079065 h 4421876"/>
              <a:gd name="connsiteX59" fmla="*/ 2515984 w 4801503"/>
              <a:gd name="connsiteY59" fmla="*/ 3463676 h 4421876"/>
              <a:gd name="connsiteX60" fmla="*/ 2569876 w 4801503"/>
              <a:gd name="connsiteY60" fmla="*/ 3432896 h 4421876"/>
              <a:gd name="connsiteX61" fmla="*/ 2513773 w 4801503"/>
              <a:gd name="connsiteY61" fmla="*/ 3465471 h 4421876"/>
              <a:gd name="connsiteX62" fmla="*/ 2748844 w 4801503"/>
              <a:gd name="connsiteY62" fmla="*/ 3630964 h 4421876"/>
              <a:gd name="connsiteX63" fmla="*/ 2788259 w 4801503"/>
              <a:gd name="connsiteY63" fmla="*/ 3680060 h 4421876"/>
              <a:gd name="connsiteX64" fmla="*/ 3062880 w 4801503"/>
              <a:gd name="connsiteY64" fmla="*/ 3307691 h 4421876"/>
              <a:gd name="connsiteX65" fmla="*/ 3119696 w 4801503"/>
              <a:gd name="connsiteY65" fmla="*/ 3157069 h 4421876"/>
              <a:gd name="connsiteX66" fmla="*/ 3122087 w 4801503"/>
              <a:gd name="connsiteY66" fmla="*/ 3155188 h 4421876"/>
              <a:gd name="connsiteX67" fmla="*/ 3130253 w 4801503"/>
              <a:gd name="connsiteY67" fmla="*/ 3116075 h 4421876"/>
              <a:gd name="connsiteX68" fmla="*/ 3251100 w 4801503"/>
              <a:gd name="connsiteY68" fmla="*/ 2721371 h 4421876"/>
              <a:gd name="connsiteX69" fmla="*/ 3327155 w 4801503"/>
              <a:gd name="connsiteY69" fmla="*/ 2092199 h 4421876"/>
              <a:gd name="connsiteX70" fmla="*/ 3338586 w 4801503"/>
              <a:gd name="connsiteY70" fmla="*/ 2022384 h 4421876"/>
              <a:gd name="connsiteX71" fmla="*/ 3335850 w 4801503"/>
              <a:gd name="connsiteY71" fmla="*/ 2020938 h 4421876"/>
              <a:gd name="connsiteX72" fmla="*/ 3344248 w 4801503"/>
              <a:gd name="connsiteY72" fmla="*/ 2011840 h 4421876"/>
              <a:gd name="connsiteX73" fmla="*/ 3338190 w 4801503"/>
              <a:gd name="connsiteY73" fmla="*/ 1959840 h 4421876"/>
              <a:gd name="connsiteX74" fmla="*/ 2784636 w 4801503"/>
              <a:gd name="connsiteY74" fmla="*/ 1795959 h 4421876"/>
              <a:gd name="connsiteX75" fmla="*/ 2561840 w 4801503"/>
              <a:gd name="connsiteY75" fmla="*/ 1789594 h 4421876"/>
              <a:gd name="connsiteX76" fmla="*/ 2570725 w 4801503"/>
              <a:gd name="connsiteY76" fmla="*/ 1798578 h 4421876"/>
              <a:gd name="connsiteX77" fmla="*/ 2579721 w 4801503"/>
              <a:gd name="connsiteY77" fmla="*/ 1805112 h 4421876"/>
              <a:gd name="connsiteX78" fmla="*/ 2574593 w 4801503"/>
              <a:gd name="connsiteY78" fmla="*/ 1814087 h 4421876"/>
              <a:gd name="connsiteX79" fmla="*/ 2568942 w 4801503"/>
              <a:gd name="connsiteY79" fmla="*/ 1809996 h 4421876"/>
              <a:gd name="connsiteX80" fmla="*/ 2320715 w 4801503"/>
              <a:gd name="connsiteY80" fmla="*/ 1850792 h 4421876"/>
              <a:gd name="connsiteX81" fmla="*/ 1804664 w 4801503"/>
              <a:gd name="connsiteY81" fmla="*/ 2005351 h 4421876"/>
              <a:gd name="connsiteX82" fmla="*/ 1751879 w 4801503"/>
              <a:gd name="connsiteY82" fmla="*/ 2024275 h 4421876"/>
              <a:gd name="connsiteX83" fmla="*/ 1748380 w 4801503"/>
              <a:gd name="connsiteY83" fmla="*/ 2007687 h 4421876"/>
              <a:gd name="connsiteX84" fmla="*/ 1063482 w 4801503"/>
              <a:gd name="connsiteY84" fmla="*/ 2429495 h 4421876"/>
              <a:gd name="connsiteX85" fmla="*/ 971360 w 4801503"/>
              <a:gd name="connsiteY85" fmla="*/ 2504015 h 4421876"/>
              <a:gd name="connsiteX86" fmla="*/ 887302 w 4801503"/>
              <a:gd name="connsiteY86" fmla="*/ 2576536 h 4421876"/>
              <a:gd name="connsiteX87" fmla="*/ 883098 w 4801503"/>
              <a:gd name="connsiteY87" fmla="*/ 2578019 h 4421876"/>
              <a:gd name="connsiteX88" fmla="*/ 882694 w 4801503"/>
              <a:gd name="connsiteY88" fmla="*/ 2580511 h 4421876"/>
              <a:gd name="connsiteX89" fmla="*/ 881511 w 4801503"/>
              <a:gd name="connsiteY89" fmla="*/ 2581531 h 4421876"/>
              <a:gd name="connsiteX90" fmla="*/ 466244 w 4801503"/>
              <a:gd name="connsiteY90" fmla="*/ 3087897 h 4421876"/>
              <a:gd name="connsiteX91" fmla="*/ 285439 w 4801503"/>
              <a:gd name="connsiteY91" fmla="*/ 3628119 h 4421876"/>
              <a:gd name="connsiteX92" fmla="*/ 270508 w 4801503"/>
              <a:gd name="connsiteY92" fmla="*/ 3656928 h 4421876"/>
              <a:gd name="connsiteX93" fmla="*/ 272982 w 4801503"/>
              <a:gd name="connsiteY93" fmla="*/ 3663559 h 4421876"/>
              <a:gd name="connsiteX94" fmla="*/ 268142 w 4801503"/>
              <a:gd name="connsiteY94" fmla="*/ 3658722 h 4421876"/>
              <a:gd name="connsiteX95" fmla="*/ 190003 w 4801503"/>
              <a:gd name="connsiteY95" fmla="*/ 3583200 h 4421876"/>
              <a:gd name="connsiteX96" fmla="*/ 126041 w 4801503"/>
              <a:gd name="connsiteY96" fmla="*/ 3521254 h 4421876"/>
              <a:gd name="connsiteX97" fmla="*/ 125398 w 4801503"/>
              <a:gd name="connsiteY97" fmla="*/ 3518140 h 4421876"/>
              <a:gd name="connsiteX98" fmla="*/ 103468 w 4801503"/>
              <a:gd name="connsiteY98" fmla="*/ 3491854 h 4421876"/>
              <a:gd name="connsiteX99" fmla="*/ 5251 w 4801503"/>
              <a:gd name="connsiteY99" fmla="*/ 3179792 h 4421876"/>
              <a:gd name="connsiteX100" fmla="*/ 5251 w 4801503"/>
              <a:gd name="connsiteY100" fmla="*/ 2992848 h 4421876"/>
              <a:gd name="connsiteX101" fmla="*/ 148028 w 4801503"/>
              <a:gd name="connsiteY101" fmla="*/ 2548096 h 4421876"/>
              <a:gd name="connsiteX102" fmla="*/ 364993 w 4801503"/>
              <a:gd name="connsiteY102" fmla="*/ 2225940 h 4421876"/>
              <a:gd name="connsiteX103" fmla="*/ 555596 w 4801503"/>
              <a:gd name="connsiteY103" fmla="*/ 2016706 h 4421876"/>
              <a:gd name="connsiteX104" fmla="*/ 1043419 w 4801503"/>
              <a:gd name="connsiteY104" fmla="*/ 1641558 h 4421876"/>
              <a:gd name="connsiteX105" fmla="*/ 1106642 w 4801503"/>
              <a:gd name="connsiteY105" fmla="*/ 1599291 h 4421876"/>
              <a:gd name="connsiteX106" fmla="*/ 1116015 w 4801503"/>
              <a:gd name="connsiteY106" fmla="*/ 1597557 h 4421876"/>
              <a:gd name="connsiteX107" fmla="*/ 1820664 w 4801503"/>
              <a:gd name="connsiteY107" fmla="*/ 1294274 h 4421876"/>
              <a:gd name="connsiteX108" fmla="*/ 1820684 w 4801503"/>
              <a:gd name="connsiteY108" fmla="*/ 1294190 h 4421876"/>
              <a:gd name="connsiteX109" fmla="*/ 1988939 w 4801503"/>
              <a:gd name="connsiteY109" fmla="*/ 1250902 h 4421876"/>
              <a:gd name="connsiteX110" fmla="*/ 2169539 w 4801503"/>
              <a:gd name="connsiteY110" fmla="*/ 1217414 h 4421876"/>
              <a:gd name="connsiteX111" fmla="*/ 2385426 w 4801503"/>
              <a:gd name="connsiteY111" fmla="*/ 1195728 h 4421876"/>
              <a:gd name="connsiteX112" fmla="*/ 2602537 w 4801503"/>
              <a:gd name="connsiteY112" fmla="*/ 1195965 h 4421876"/>
              <a:gd name="connsiteX113" fmla="*/ 2641876 w 4801503"/>
              <a:gd name="connsiteY113" fmla="*/ 1198594 h 4421876"/>
              <a:gd name="connsiteX114" fmla="*/ 3257847 w 4801503"/>
              <a:gd name="connsiteY114" fmla="*/ 1270240 h 4421876"/>
              <a:gd name="connsiteX115" fmla="*/ 3254577 w 4801503"/>
              <a:gd name="connsiteY115" fmla="*/ 1269577 h 4421876"/>
              <a:gd name="connsiteX116" fmla="*/ 3252034 w 4801503"/>
              <a:gd name="connsiteY116" fmla="*/ 1240361 h 4421876"/>
              <a:gd name="connsiteX117" fmla="*/ 3241302 w 4801503"/>
              <a:gd name="connsiteY117" fmla="*/ 1198909 h 4421876"/>
              <a:gd name="connsiteX118" fmla="*/ 3022470 w 4801503"/>
              <a:gd name="connsiteY118" fmla="*/ 614107 h 4421876"/>
              <a:gd name="connsiteX119" fmla="*/ 2572675 w 4801503"/>
              <a:gd name="connsiteY119" fmla="*/ 105638 h 4421876"/>
              <a:gd name="connsiteX120" fmla="*/ 2560894 w 4801503"/>
              <a:gd name="connsiteY120" fmla="*/ 96386 h 4421876"/>
              <a:gd name="connsiteX121" fmla="*/ 2556153 w 4801503"/>
              <a:gd name="connsiteY121" fmla="*/ 82211 h 4421876"/>
              <a:gd name="connsiteX122" fmla="*/ 2565394 w 4801503"/>
              <a:gd name="connsiteY122" fmla="*/ 80688 h 4421876"/>
              <a:gd name="connsiteX123" fmla="*/ 2630671 w 4801503"/>
              <a:gd name="connsiteY123" fmla="*/ 47778 h 4421876"/>
              <a:gd name="connsiteX124" fmla="*/ 2728420 w 4801503"/>
              <a:gd name="connsiteY124" fmla="*/ 19567 h 4421876"/>
              <a:gd name="connsiteX125" fmla="*/ 2818345 w 4801503"/>
              <a:gd name="connsiteY125" fmla="*/ 2388 h 4421876"/>
              <a:gd name="connsiteX126" fmla="*/ 2818802 w 4801503"/>
              <a:gd name="connsiteY126" fmla="*/ 2388 h 4421876"/>
              <a:gd name="connsiteX127" fmla="*/ 2892426 w 4801503"/>
              <a:gd name="connsiteY127" fmla="*/ 450 h 4421876"/>
              <a:gd name="connsiteX0" fmla="*/ 2575370 w 4801503"/>
              <a:gd name="connsiteY0" fmla="*/ 4209403 h 4421876"/>
              <a:gd name="connsiteX1" fmla="*/ 2571194 w 4801503"/>
              <a:gd name="connsiteY1" fmla="*/ 4209522 h 4421876"/>
              <a:gd name="connsiteX2" fmla="*/ 2574853 w 4801503"/>
              <a:gd name="connsiteY2" fmla="*/ 4209736 h 4421876"/>
              <a:gd name="connsiteX3" fmla="*/ 2575370 w 4801503"/>
              <a:gd name="connsiteY3" fmla="*/ 4209403 h 4421876"/>
              <a:gd name="connsiteX4" fmla="*/ 1846673 w 4801503"/>
              <a:gd name="connsiteY4" fmla="*/ 3771200 h 4421876"/>
              <a:gd name="connsiteX5" fmla="*/ 1844306 w 4801503"/>
              <a:gd name="connsiteY5" fmla="*/ 3773543 h 4421876"/>
              <a:gd name="connsiteX6" fmla="*/ 1845552 w 4801503"/>
              <a:gd name="connsiteY6" fmla="*/ 3771296 h 4421876"/>
              <a:gd name="connsiteX7" fmla="*/ 1846673 w 4801503"/>
              <a:gd name="connsiteY7" fmla="*/ 3771200 h 4421876"/>
              <a:gd name="connsiteX8" fmla="*/ 4785281 w 4801503"/>
              <a:gd name="connsiteY8" fmla="*/ 3717141 h 4421876"/>
              <a:gd name="connsiteX9" fmla="*/ 4781119 w 4801503"/>
              <a:gd name="connsiteY9" fmla="*/ 3728655 h 4421876"/>
              <a:gd name="connsiteX10" fmla="*/ 4780741 w 4801503"/>
              <a:gd name="connsiteY10" fmla="*/ 3727560 h 4421876"/>
              <a:gd name="connsiteX11" fmla="*/ 4783602 w 4801503"/>
              <a:gd name="connsiteY11" fmla="*/ 3720277 h 4421876"/>
              <a:gd name="connsiteX12" fmla="*/ 4785281 w 4801503"/>
              <a:gd name="connsiteY12" fmla="*/ 3717141 h 4421876"/>
              <a:gd name="connsiteX13" fmla="*/ 272982 w 4801503"/>
              <a:gd name="connsiteY13" fmla="*/ 3663559 h 4421876"/>
              <a:gd name="connsiteX14" fmla="*/ 273767 w 4801503"/>
              <a:gd name="connsiteY14" fmla="*/ 3664343 h 4421876"/>
              <a:gd name="connsiteX15" fmla="*/ 273276 w 4801503"/>
              <a:gd name="connsiteY15" fmla="*/ 3664346 h 4421876"/>
              <a:gd name="connsiteX16" fmla="*/ 272982 w 4801503"/>
              <a:gd name="connsiteY16" fmla="*/ 3663559 h 4421876"/>
              <a:gd name="connsiteX17" fmla="*/ 2892426 w 4801503"/>
              <a:gd name="connsiteY17" fmla="*/ 450 h 4421876"/>
              <a:gd name="connsiteX18" fmla="*/ 3104590 w 4801503"/>
              <a:gd name="connsiteY18" fmla="*/ 48651 h 4421876"/>
              <a:gd name="connsiteX19" fmla="*/ 3478331 w 4801503"/>
              <a:gd name="connsiteY19" fmla="*/ 332956 h 4421876"/>
              <a:gd name="connsiteX20" fmla="*/ 3793980 w 4801503"/>
              <a:gd name="connsiteY20" fmla="*/ 893155 h 4421876"/>
              <a:gd name="connsiteX21" fmla="*/ 3909462 w 4801503"/>
              <a:gd name="connsiteY21" fmla="*/ 1300266 h 4421876"/>
              <a:gd name="connsiteX22" fmla="*/ 3943942 w 4801503"/>
              <a:gd name="connsiteY22" fmla="*/ 1485619 h 4421876"/>
              <a:gd name="connsiteX23" fmla="*/ 3944345 w 4801503"/>
              <a:gd name="connsiteY23" fmla="*/ 1535301 h 4421876"/>
              <a:gd name="connsiteX24" fmla="*/ 3955188 w 4801503"/>
              <a:gd name="connsiteY24" fmla="*/ 2335498 h 4421876"/>
              <a:gd name="connsiteX25" fmla="*/ 3908995 w 4801503"/>
              <a:gd name="connsiteY25" fmla="*/ 2669430 h 4421876"/>
              <a:gd name="connsiteX26" fmla="*/ 3792814 w 4801503"/>
              <a:gd name="connsiteY26" fmla="*/ 3076542 h 4421876"/>
              <a:gd name="connsiteX27" fmla="*/ 3503993 w 4801503"/>
              <a:gd name="connsiteY27" fmla="*/ 3607090 h 4421876"/>
              <a:gd name="connsiteX28" fmla="*/ 3412541 w 4801503"/>
              <a:gd name="connsiteY28" fmla="*/ 3714546 h 4421876"/>
              <a:gd name="connsiteX29" fmla="*/ 3439837 w 4801503"/>
              <a:gd name="connsiteY29" fmla="*/ 3724219 h 4421876"/>
              <a:gd name="connsiteX30" fmla="*/ 3660302 w 4801503"/>
              <a:gd name="connsiteY30" fmla="*/ 3745247 h 4421876"/>
              <a:gd name="connsiteX31" fmla="*/ 3932092 w 4801503"/>
              <a:gd name="connsiteY31" fmla="*/ 3750925 h 4421876"/>
              <a:gd name="connsiteX32" fmla="*/ 4257540 w 4801503"/>
              <a:gd name="connsiteY32" fmla="*/ 3716438 h 4421876"/>
              <a:gd name="connsiteX33" fmla="*/ 4746762 w 4801503"/>
              <a:gd name="connsiteY33" fmla="*/ 3501107 h 4421876"/>
              <a:gd name="connsiteX34" fmla="*/ 4793654 w 4801503"/>
              <a:gd name="connsiteY34" fmla="*/ 3474821 h 4421876"/>
              <a:gd name="connsiteX35" fmla="*/ 4800285 w 4801503"/>
              <a:gd name="connsiteY35" fmla="*/ 3522537 h 4421876"/>
              <a:gd name="connsiteX36" fmla="*/ 4780764 w 4801503"/>
              <a:gd name="connsiteY36" fmla="*/ 3717361 h 4421876"/>
              <a:gd name="connsiteX37" fmla="*/ 4780307 w 4801503"/>
              <a:gd name="connsiteY37" fmla="*/ 3726303 h 4421876"/>
              <a:gd name="connsiteX38" fmla="*/ 4780741 w 4801503"/>
              <a:gd name="connsiteY38" fmla="*/ 3727560 h 4421876"/>
              <a:gd name="connsiteX39" fmla="*/ 4779657 w 4801503"/>
              <a:gd name="connsiteY39" fmla="*/ 3730317 h 4421876"/>
              <a:gd name="connsiteX40" fmla="*/ 4696370 w 4801503"/>
              <a:gd name="connsiteY40" fmla="*/ 3945228 h 4421876"/>
              <a:gd name="connsiteX41" fmla="*/ 4273871 w 4801503"/>
              <a:gd name="connsiteY41" fmla="*/ 4293250 h 4421876"/>
              <a:gd name="connsiteX42" fmla="*/ 3845772 w 4801503"/>
              <a:gd name="connsiteY42" fmla="*/ 4406173 h 4421876"/>
              <a:gd name="connsiteX43" fmla="*/ 3436571 w 4801503"/>
              <a:gd name="connsiteY43" fmla="*/ 4416477 h 4421876"/>
              <a:gd name="connsiteX44" fmla="*/ 2611635 w 4801503"/>
              <a:gd name="connsiteY44" fmla="*/ 4235211 h 4421876"/>
              <a:gd name="connsiteX45" fmla="*/ 2407099 w 4801503"/>
              <a:gd name="connsiteY45" fmla="*/ 4166673 h 4421876"/>
              <a:gd name="connsiteX46" fmla="*/ 1875616 w 4801503"/>
              <a:gd name="connsiteY46" fmla="*/ 3768727 h 4421876"/>
              <a:gd name="connsiteX47" fmla="*/ 1846673 w 4801503"/>
              <a:gd name="connsiteY47" fmla="*/ 3771200 h 4421876"/>
              <a:gd name="connsiteX48" fmla="*/ 1847824 w 4801503"/>
              <a:gd name="connsiteY48" fmla="*/ 3770061 h 4421876"/>
              <a:gd name="connsiteX49" fmla="*/ 1655588 w 4801503"/>
              <a:gd name="connsiteY49" fmla="*/ 3559776 h 4421876"/>
              <a:gd name="connsiteX50" fmla="*/ 1403161 w 4801503"/>
              <a:gd name="connsiteY50" fmla="*/ 3219956 h 4421876"/>
              <a:gd name="connsiteX51" fmla="*/ 1279514 w 4801503"/>
              <a:gd name="connsiteY51" fmla="*/ 3000419 h 4421876"/>
              <a:gd name="connsiteX52" fmla="*/ 1289499 w 4801503"/>
              <a:gd name="connsiteY52" fmla="*/ 2808928 h 4421876"/>
              <a:gd name="connsiteX53" fmla="*/ 1806735 w 4801503"/>
              <a:gd name="connsiteY53" fmla="*/ 2568782 h 4421876"/>
              <a:gd name="connsiteX54" fmla="*/ 1862245 w 4801503"/>
              <a:gd name="connsiteY54" fmla="*/ 2748122 h 4421876"/>
              <a:gd name="connsiteX55" fmla="*/ 1864747 w 4801503"/>
              <a:gd name="connsiteY55" fmla="*/ 2745513 h 4421876"/>
              <a:gd name="connsiteX56" fmla="*/ 1873246 w 4801503"/>
              <a:gd name="connsiteY56" fmla="*/ 2748455 h 4421876"/>
              <a:gd name="connsiteX57" fmla="*/ 1891683 w 4801503"/>
              <a:gd name="connsiteY57" fmla="*/ 2783615 h 4421876"/>
              <a:gd name="connsiteX58" fmla="*/ 2074121 w 4801503"/>
              <a:gd name="connsiteY58" fmla="*/ 3079065 h 4421876"/>
              <a:gd name="connsiteX59" fmla="*/ 2515984 w 4801503"/>
              <a:gd name="connsiteY59" fmla="*/ 3463676 h 4421876"/>
              <a:gd name="connsiteX60" fmla="*/ 2569876 w 4801503"/>
              <a:gd name="connsiteY60" fmla="*/ 3432896 h 4421876"/>
              <a:gd name="connsiteX61" fmla="*/ 2513773 w 4801503"/>
              <a:gd name="connsiteY61" fmla="*/ 3465471 h 4421876"/>
              <a:gd name="connsiteX62" fmla="*/ 2748844 w 4801503"/>
              <a:gd name="connsiteY62" fmla="*/ 3630964 h 4421876"/>
              <a:gd name="connsiteX63" fmla="*/ 2788259 w 4801503"/>
              <a:gd name="connsiteY63" fmla="*/ 3680060 h 4421876"/>
              <a:gd name="connsiteX64" fmla="*/ 3062880 w 4801503"/>
              <a:gd name="connsiteY64" fmla="*/ 3307691 h 4421876"/>
              <a:gd name="connsiteX65" fmla="*/ 3119696 w 4801503"/>
              <a:gd name="connsiteY65" fmla="*/ 3157069 h 4421876"/>
              <a:gd name="connsiteX66" fmla="*/ 3122087 w 4801503"/>
              <a:gd name="connsiteY66" fmla="*/ 3155188 h 4421876"/>
              <a:gd name="connsiteX67" fmla="*/ 3130253 w 4801503"/>
              <a:gd name="connsiteY67" fmla="*/ 3116075 h 4421876"/>
              <a:gd name="connsiteX68" fmla="*/ 3251100 w 4801503"/>
              <a:gd name="connsiteY68" fmla="*/ 2721371 h 4421876"/>
              <a:gd name="connsiteX69" fmla="*/ 3327155 w 4801503"/>
              <a:gd name="connsiteY69" fmla="*/ 2092199 h 4421876"/>
              <a:gd name="connsiteX70" fmla="*/ 3338586 w 4801503"/>
              <a:gd name="connsiteY70" fmla="*/ 2022384 h 4421876"/>
              <a:gd name="connsiteX71" fmla="*/ 3335850 w 4801503"/>
              <a:gd name="connsiteY71" fmla="*/ 2020938 h 4421876"/>
              <a:gd name="connsiteX72" fmla="*/ 3344248 w 4801503"/>
              <a:gd name="connsiteY72" fmla="*/ 2011840 h 4421876"/>
              <a:gd name="connsiteX73" fmla="*/ 3338190 w 4801503"/>
              <a:gd name="connsiteY73" fmla="*/ 1959840 h 4421876"/>
              <a:gd name="connsiteX74" fmla="*/ 2784636 w 4801503"/>
              <a:gd name="connsiteY74" fmla="*/ 1795959 h 4421876"/>
              <a:gd name="connsiteX75" fmla="*/ 2570725 w 4801503"/>
              <a:gd name="connsiteY75" fmla="*/ 1798578 h 4421876"/>
              <a:gd name="connsiteX76" fmla="*/ 2579721 w 4801503"/>
              <a:gd name="connsiteY76" fmla="*/ 1805112 h 4421876"/>
              <a:gd name="connsiteX77" fmla="*/ 2574593 w 4801503"/>
              <a:gd name="connsiteY77" fmla="*/ 1814087 h 4421876"/>
              <a:gd name="connsiteX78" fmla="*/ 2568942 w 4801503"/>
              <a:gd name="connsiteY78" fmla="*/ 1809996 h 4421876"/>
              <a:gd name="connsiteX79" fmla="*/ 2320715 w 4801503"/>
              <a:gd name="connsiteY79" fmla="*/ 1850792 h 4421876"/>
              <a:gd name="connsiteX80" fmla="*/ 1804664 w 4801503"/>
              <a:gd name="connsiteY80" fmla="*/ 2005351 h 4421876"/>
              <a:gd name="connsiteX81" fmla="*/ 1751879 w 4801503"/>
              <a:gd name="connsiteY81" fmla="*/ 2024275 h 4421876"/>
              <a:gd name="connsiteX82" fmla="*/ 1748380 w 4801503"/>
              <a:gd name="connsiteY82" fmla="*/ 2007687 h 4421876"/>
              <a:gd name="connsiteX83" fmla="*/ 1063482 w 4801503"/>
              <a:gd name="connsiteY83" fmla="*/ 2429495 h 4421876"/>
              <a:gd name="connsiteX84" fmla="*/ 971360 w 4801503"/>
              <a:gd name="connsiteY84" fmla="*/ 2504015 h 4421876"/>
              <a:gd name="connsiteX85" fmla="*/ 887302 w 4801503"/>
              <a:gd name="connsiteY85" fmla="*/ 2576536 h 4421876"/>
              <a:gd name="connsiteX86" fmla="*/ 883098 w 4801503"/>
              <a:gd name="connsiteY86" fmla="*/ 2578019 h 4421876"/>
              <a:gd name="connsiteX87" fmla="*/ 882694 w 4801503"/>
              <a:gd name="connsiteY87" fmla="*/ 2580511 h 4421876"/>
              <a:gd name="connsiteX88" fmla="*/ 881511 w 4801503"/>
              <a:gd name="connsiteY88" fmla="*/ 2581531 h 4421876"/>
              <a:gd name="connsiteX89" fmla="*/ 466244 w 4801503"/>
              <a:gd name="connsiteY89" fmla="*/ 3087897 h 4421876"/>
              <a:gd name="connsiteX90" fmla="*/ 285439 w 4801503"/>
              <a:gd name="connsiteY90" fmla="*/ 3628119 h 4421876"/>
              <a:gd name="connsiteX91" fmla="*/ 270508 w 4801503"/>
              <a:gd name="connsiteY91" fmla="*/ 3656928 h 4421876"/>
              <a:gd name="connsiteX92" fmla="*/ 272982 w 4801503"/>
              <a:gd name="connsiteY92" fmla="*/ 3663559 h 4421876"/>
              <a:gd name="connsiteX93" fmla="*/ 268142 w 4801503"/>
              <a:gd name="connsiteY93" fmla="*/ 3658722 h 4421876"/>
              <a:gd name="connsiteX94" fmla="*/ 190003 w 4801503"/>
              <a:gd name="connsiteY94" fmla="*/ 3583200 h 4421876"/>
              <a:gd name="connsiteX95" fmla="*/ 126041 w 4801503"/>
              <a:gd name="connsiteY95" fmla="*/ 3521254 h 4421876"/>
              <a:gd name="connsiteX96" fmla="*/ 125398 w 4801503"/>
              <a:gd name="connsiteY96" fmla="*/ 3518140 h 4421876"/>
              <a:gd name="connsiteX97" fmla="*/ 103468 w 4801503"/>
              <a:gd name="connsiteY97" fmla="*/ 3491854 h 4421876"/>
              <a:gd name="connsiteX98" fmla="*/ 5251 w 4801503"/>
              <a:gd name="connsiteY98" fmla="*/ 3179792 h 4421876"/>
              <a:gd name="connsiteX99" fmla="*/ 5251 w 4801503"/>
              <a:gd name="connsiteY99" fmla="*/ 2992848 h 4421876"/>
              <a:gd name="connsiteX100" fmla="*/ 148028 w 4801503"/>
              <a:gd name="connsiteY100" fmla="*/ 2548096 h 4421876"/>
              <a:gd name="connsiteX101" fmla="*/ 364993 w 4801503"/>
              <a:gd name="connsiteY101" fmla="*/ 2225940 h 4421876"/>
              <a:gd name="connsiteX102" fmla="*/ 555596 w 4801503"/>
              <a:gd name="connsiteY102" fmla="*/ 2016706 h 4421876"/>
              <a:gd name="connsiteX103" fmla="*/ 1043419 w 4801503"/>
              <a:gd name="connsiteY103" fmla="*/ 1641558 h 4421876"/>
              <a:gd name="connsiteX104" fmla="*/ 1106642 w 4801503"/>
              <a:gd name="connsiteY104" fmla="*/ 1599291 h 4421876"/>
              <a:gd name="connsiteX105" fmla="*/ 1116015 w 4801503"/>
              <a:gd name="connsiteY105" fmla="*/ 1597557 h 4421876"/>
              <a:gd name="connsiteX106" fmla="*/ 1820664 w 4801503"/>
              <a:gd name="connsiteY106" fmla="*/ 1294274 h 4421876"/>
              <a:gd name="connsiteX107" fmla="*/ 1820684 w 4801503"/>
              <a:gd name="connsiteY107" fmla="*/ 1294190 h 4421876"/>
              <a:gd name="connsiteX108" fmla="*/ 1988939 w 4801503"/>
              <a:gd name="connsiteY108" fmla="*/ 1250902 h 4421876"/>
              <a:gd name="connsiteX109" fmla="*/ 2169539 w 4801503"/>
              <a:gd name="connsiteY109" fmla="*/ 1217414 h 4421876"/>
              <a:gd name="connsiteX110" fmla="*/ 2385426 w 4801503"/>
              <a:gd name="connsiteY110" fmla="*/ 1195728 h 4421876"/>
              <a:gd name="connsiteX111" fmla="*/ 2602537 w 4801503"/>
              <a:gd name="connsiteY111" fmla="*/ 1195965 h 4421876"/>
              <a:gd name="connsiteX112" fmla="*/ 2641876 w 4801503"/>
              <a:gd name="connsiteY112" fmla="*/ 1198594 h 4421876"/>
              <a:gd name="connsiteX113" fmla="*/ 3257847 w 4801503"/>
              <a:gd name="connsiteY113" fmla="*/ 1270240 h 4421876"/>
              <a:gd name="connsiteX114" fmla="*/ 3254577 w 4801503"/>
              <a:gd name="connsiteY114" fmla="*/ 1269577 h 4421876"/>
              <a:gd name="connsiteX115" fmla="*/ 3252034 w 4801503"/>
              <a:gd name="connsiteY115" fmla="*/ 1240361 h 4421876"/>
              <a:gd name="connsiteX116" fmla="*/ 3241302 w 4801503"/>
              <a:gd name="connsiteY116" fmla="*/ 1198909 h 4421876"/>
              <a:gd name="connsiteX117" fmla="*/ 3022470 w 4801503"/>
              <a:gd name="connsiteY117" fmla="*/ 614107 h 4421876"/>
              <a:gd name="connsiteX118" fmla="*/ 2572675 w 4801503"/>
              <a:gd name="connsiteY118" fmla="*/ 105638 h 4421876"/>
              <a:gd name="connsiteX119" fmla="*/ 2560894 w 4801503"/>
              <a:gd name="connsiteY119" fmla="*/ 96386 h 4421876"/>
              <a:gd name="connsiteX120" fmla="*/ 2556153 w 4801503"/>
              <a:gd name="connsiteY120" fmla="*/ 82211 h 4421876"/>
              <a:gd name="connsiteX121" fmla="*/ 2565394 w 4801503"/>
              <a:gd name="connsiteY121" fmla="*/ 80688 h 4421876"/>
              <a:gd name="connsiteX122" fmla="*/ 2630671 w 4801503"/>
              <a:gd name="connsiteY122" fmla="*/ 47778 h 4421876"/>
              <a:gd name="connsiteX123" fmla="*/ 2728420 w 4801503"/>
              <a:gd name="connsiteY123" fmla="*/ 19567 h 4421876"/>
              <a:gd name="connsiteX124" fmla="*/ 2818345 w 4801503"/>
              <a:gd name="connsiteY124" fmla="*/ 2388 h 4421876"/>
              <a:gd name="connsiteX125" fmla="*/ 2818802 w 4801503"/>
              <a:gd name="connsiteY125" fmla="*/ 2388 h 4421876"/>
              <a:gd name="connsiteX126" fmla="*/ 2892426 w 4801503"/>
              <a:gd name="connsiteY126" fmla="*/ 450 h 4421876"/>
              <a:gd name="connsiteX0" fmla="*/ 2575370 w 4801503"/>
              <a:gd name="connsiteY0" fmla="*/ 4209403 h 4421876"/>
              <a:gd name="connsiteX1" fmla="*/ 2571194 w 4801503"/>
              <a:gd name="connsiteY1" fmla="*/ 4209522 h 4421876"/>
              <a:gd name="connsiteX2" fmla="*/ 2574853 w 4801503"/>
              <a:gd name="connsiteY2" fmla="*/ 4209736 h 4421876"/>
              <a:gd name="connsiteX3" fmla="*/ 2575370 w 4801503"/>
              <a:gd name="connsiteY3" fmla="*/ 4209403 h 4421876"/>
              <a:gd name="connsiteX4" fmla="*/ 1846673 w 4801503"/>
              <a:gd name="connsiteY4" fmla="*/ 3771200 h 4421876"/>
              <a:gd name="connsiteX5" fmla="*/ 1844306 w 4801503"/>
              <a:gd name="connsiteY5" fmla="*/ 3773543 h 4421876"/>
              <a:gd name="connsiteX6" fmla="*/ 1845552 w 4801503"/>
              <a:gd name="connsiteY6" fmla="*/ 3771296 h 4421876"/>
              <a:gd name="connsiteX7" fmla="*/ 1846673 w 4801503"/>
              <a:gd name="connsiteY7" fmla="*/ 3771200 h 4421876"/>
              <a:gd name="connsiteX8" fmla="*/ 4785281 w 4801503"/>
              <a:gd name="connsiteY8" fmla="*/ 3717141 h 4421876"/>
              <a:gd name="connsiteX9" fmla="*/ 4781119 w 4801503"/>
              <a:gd name="connsiteY9" fmla="*/ 3728655 h 4421876"/>
              <a:gd name="connsiteX10" fmla="*/ 4780741 w 4801503"/>
              <a:gd name="connsiteY10" fmla="*/ 3727560 h 4421876"/>
              <a:gd name="connsiteX11" fmla="*/ 4783602 w 4801503"/>
              <a:gd name="connsiteY11" fmla="*/ 3720277 h 4421876"/>
              <a:gd name="connsiteX12" fmla="*/ 4785281 w 4801503"/>
              <a:gd name="connsiteY12" fmla="*/ 3717141 h 4421876"/>
              <a:gd name="connsiteX13" fmla="*/ 272982 w 4801503"/>
              <a:gd name="connsiteY13" fmla="*/ 3663559 h 4421876"/>
              <a:gd name="connsiteX14" fmla="*/ 273767 w 4801503"/>
              <a:gd name="connsiteY14" fmla="*/ 3664343 h 4421876"/>
              <a:gd name="connsiteX15" fmla="*/ 273276 w 4801503"/>
              <a:gd name="connsiteY15" fmla="*/ 3664346 h 4421876"/>
              <a:gd name="connsiteX16" fmla="*/ 272982 w 4801503"/>
              <a:gd name="connsiteY16" fmla="*/ 3663559 h 4421876"/>
              <a:gd name="connsiteX17" fmla="*/ 2892426 w 4801503"/>
              <a:gd name="connsiteY17" fmla="*/ 450 h 4421876"/>
              <a:gd name="connsiteX18" fmla="*/ 3104590 w 4801503"/>
              <a:gd name="connsiteY18" fmla="*/ 48651 h 4421876"/>
              <a:gd name="connsiteX19" fmla="*/ 3478331 w 4801503"/>
              <a:gd name="connsiteY19" fmla="*/ 332956 h 4421876"/>
              <a:gd name="connsiteX20" fmla="*/ 3793980 w 4801503"/>
              <a:gd name="connsiteY20" fmla="*/ 893155 h 4421876"/>
              <a:gd name="connsiteX21" fmla="*/ 3909462 w 4801503"/>
              <a:gd name="connsiteY21" fmla="*/ 1300266 h 4421876"/>
              <a:gd name="connsiteX22" fmla="*/ 3943942 w 4801503"/>
              <a:gd name="connsiteY22" fmla="*/ 1485619 h 4421876"/>
              <a:gd name="connsiteX23" fmla="*/ 3944345 w 4801503"/>
              <a:gd name="connsiteY23" fmla="*/ 1535301 h 4421876"/>
              <a:gd name="connsiteX24" fmla="*/ 3955188 w 4801503"/>
              <a:gd name="connsiteY24" fmla="*/ 2335498 h 4421876"/>
              <a:gd name="connsiteX25" fmla="*/ 3908995 w 4801503"/>
              <a:gd name="connsiteY25" fmla="*/ 2669430 h 4421876"/>
              <a:gd name="connsiteX26" fmla="*/ 3792814 w 4801503"/>
              <a:gd name="connsiteY26" fmla="*/ 3076542 h 4421876"/>
              <a:gd name="connsiteX27" fmla="*/ 3503993 w 4801503"/>
              <a:gd name="connsiteY27" fmla="*/ 3607090 h 4421876"/>
              <a:gd name="connsiteX28" fmla="*/ 3412541 w 4801503"/>
              <a:gd name="connsiteY28" fmla="*/ 3714546 h 4421876"/>
              <a:gd name="connsiteX29" fmla="*/ 3439837 w 4801503"/>
              <a:gd name="connsiteY29" fmla="*/ 3724219 h 4421876"/>
              <a:gd name="connsiteX30" fmla="*/ 3660302 w 4801503"/>
              <a:gd name="connsiteY30" fmla="*/ 3745247 h 4421876"/>
              <a:gd name="connsiteX31" fmla="*/ 3932092 w 4801503"/>
              <a:gd name="connsiteY31" fmla="*/ 3750925 h 4421876"/>
              <a:gd name="connsiteX32" fmla="*/ 4257540 w 4801503"/>
              <a:gd name="connsiteY32" fmla="*/ 3716438 h 4421876"/>
              <a:gd name="connsiteX33" fmla="*/ 4746762 w 4801503"/>
              <a:gd name="connsiteY33" fmla="*/ 3501107 h 4421876"/>
              <a:gd name="connsiteX34" fmla="*/ 4793654 w 4801503"/>
              <a:gd name="connsiteY34" fmla="*/ 3474821 h 4421876"/>
              <a:gd name="connsiteX35" fmla="*/ 4800285 w 4801503"/>
              <a:gd name="connsiteY35" fmla="*/ 3522537 h 4421876"/>
              <a:gd name="connsiteX36" fmla="*/ 4780764 w 4801503"/>
              <a:gd name="connsiteY36" fmla="*/ 3717361 h 4421876"/>
              <a:gd name="connsiteX37" fmla="*/ 4780307 w 4801503"/>
              <a:gd name="connsiteY37" fmla="*/ 3726303 h 4421876"/>
              <a:gd name="connsiteX38" fmla="*/ 4780741 w 4801503"/>
              <a:gd name="connsiteY38" fmla="*/ 3727560 h 4421876"/>
              <a:gd name="connsiteX39" fmla="*/ 4779657 w 4801503"/>
              <a:gd name="connsiteY39" fmla="*/ 3730317 h 4421876"/>
              <a:gd name="connsiteX40" fmla="*/ 4696370 w 4801503"/>
              <a:gd name="connsiteY40" fmla="*/ 3945228 h 4421876"/>
              <a:gd name="connsiteX41" fmla="*/ 4273871 w 4801503"/>
              <a:gd name="connsiteY41" fmla="*/ 4293250 h 4421876"/>
              <a:gd name="connsiteX42" fmla="*/ 3845772 w 4801503"/>
              <a:gd name="connsiteY42" fmla="*/ 4406173 h 4421876"/>
              <a:gd name="connsiteX43" fmla="*/ 3436571 w 4801503"/>
              <a:gd name="connsiteY43" fmla="*/ 4416477 h 4421876"/>
              <a:gd name="connsiteX44" fmla="*/ 2611635 w 4801503"/>
              <a:gd name="connsiteY44" fmla="*/ 4235211 h 4421876"/>
              <a:gd name="connsiteX45" fmla="*/ 2407099 w 4801503"/>
              <a:gd name="connsiteY45" fmla="*/ 4166673 h 4421876"/>
              <a:gd name="connsiteX46" fmla="*/ 1875616 w 4801503"/>
              <a:gd name="connsiteY46" fmla="*/ 3768727 h 4421876"/>
              <a:gd name="connsiteX47" fmla="*/ 1846673 w 4801503"/>
              <a:gd name="connsiteY47" fmla="*/ 3771200 h 4421876"/>
              <a:gd name="connsiteX48" fmla="*/ 1847824 w 4801503"/>
              <a:gd name="connsiteY48" fmla="*/ 3770061 h 4421876"/>
              <a:gd name="connsiteX49" fmla="*/ 1655588 w 4801503"/>
              <a:gd name="connsiteY49" fmla="*/ 3559776 h 4421876"/>
              <a:gd name="connsiteX50" fmla="*/ 1403161 w 4801503"/>
              <a:gd name="connsiteY50" fmla="*/ 3219956 h 4421876"/>
              <a:gd name="connsiteX51" fmla="*/ 1279514 w 4801503"/>
              <a:gd name="connsiteY51" fmla="*/ 3000419 h 4421876"/>
              <a:gd name="connsiteX52" fmla="*/ 1289499 w 4801503"/>
              <a:gd name="connsiteY52" fmla="*/ 2808928 h 4421876"/>
              <a:gd name="connsiteX53" fmla="*/ 1806735 w 4801503"/>
              <a:gd name="connsiteY53" fmla="*/ 2568782 h 4421876"/>
              <a:gd name="connsiteX54" fmla="*/ 1862245 w 4801503"/>
              <a:gd name="connsiteY54" fmla="*/ 2748122 h 4421876"/>
              <a:gd name="connsiteX55" fmla="*/ 1864747 w 4801503"/>
              <a:gd name="connsiteY55" fmla="*/ 2745513 h 4421876"/>
              <a:gd name="connsiteX56" fmla="*/ 1873246 w 4801503"/>
              <a:gd name="connsiteY56" fmla="*/ 2748455 h 4421876"/>
              <a:gd name="connsiteX57" fmla="*/ 1891683 w 4801503"/>
              <a:gd name="connsiteY57" fmla="*/ 2783615 h 4421876"/>
              <a:gd name="connsiteX58" fmla="*/ 2074121 w 4801503"/>
              <a:gd name="connsiteY58" fmla="*/ 3079065 h 4421876"/>
              <a:gd name="connsiteX59" fmla="*/ 2515984 w 4801503"/>
              <a:gd name="connsiteY59" fmla="*/ 3463676 h 4421876"/>
              <a:gd name="connsiteX60" fmla="*/ 2569876 w 4801503"/>
              <a:gd name="connsiteY60" fmla="*/ 3432896 h 4421876"/>
              <a:gd name="connsiteX61" fmla="*/ 2513773 w 4801503"/>
              <a:gd name="connsiteY61" fmla="*/ 3465471 h 4421876"/>
              <a:gd name="connsiteX62" fmla="*/ 2748844 w 4801503"/>
              <a:gd name="connsiteY62" fmla="*/ 3630964 h 4421876"/>
              <a:gd name="connsiteX63" fmla="*/ 2788259 w 4801503"/>
              <a:gd name="connsiteY63" fmla="*/ 3680060 h 4421876"/>
              <a:gd name="connsiteX64" fmla="*/ 3062880 w 4801503"/>
              <a:gd name="connsiteY64" fmla="*/ 3307691 h 4421876"/>
              <a:gd name="connsiteX65" fmla="*/ 3119696 w 4801503"/>
              <a:gd name="connsiteY65" fmla="*/ 3157069 h 4421876"/>
              <a:gd name="connsiteX66" fmla="*/ 3122087 w 4801503"/>
              <a:gd name="connsiteY66" fmla="*/ 3155188 h 4421876"/>
              <a:gd name="connsiteX67" fmla="*/ 3130253 w 4801503"/>
              <a:gd name="connsiteY67" fmla="*/ 3116075 h 4421876"/>
              <a:gd name="connsiteX68" fmla="*/ 3251100 w 4801503"/>
              <a:gd name="connsiteY68" fmla="*/ 2721371 h 4421876"/>
              <a:gd name="connsiteX69" fmla="*/ 3327155 w 4801503"/>
              <a:gd name="connsiteY69" fmla="*/ 2092199 h 4421876"/>
              <a:gd name="connsiteX70" fmla="*/ 3338586 w 4801503"/>
              <a:gd name="connsiteY70" fmla="*/ 2022384 h 4421876"/>
              <a:gd name="connsiteX71" fmla="*/ 3335850 w 4801503"/>
              <a:gd name="connsiteY71" fmla="*/ 2020938 h 4421876"/>
              <a:gd name="connsiteX72" fmla="*/ 3344248 w 4801503"/>
              <a:gd name="connsiteY72" fmla="*/ 2011840 h 4421876"/>
              <a:gd name="connsiteX73" fmla="*/ 3338190 w 4801503"/>
              <a:gd name="connsiteY73" fmla="*/ 1959840 h 4421876"/>
              <a:gd name="connsiteX74" fmla="*/ 2784636 w 4801503"/>
              <a:gd name="connsiteY74" fmla="*/ 1795959 h 4421876"/>
              <a:gd name="connsiteX75" fmla="*/ 2570725 w 4801503"/>
              <a:gd name="connsiteY75" fmla="*/ 1798578 h 4421876"/>
              <a:gd name="connsiteX76" fmla="*/ 2579721 w 4801503"/>
              <a:gd name="connsiteY76" fmla="*/ 1805112 h 4421876"/>
              <a:gd name="connsiteX77" fmla="*/ 2574593 w 4801503"/>
              <a:gd name="connsiteY77" fmla="*/ 1814087 h 4421876"/>
              <a:gd name="connsiteX78" fmla="*/ 2320715 w 4801503"/>
              <a:gd name="connsiteY78" fmla="*/ 1850792 h 4421876"/>
              <a:gd name="connsiteX79" fmla="*/ 1804664 w 4801503"/>
              <a:gd name="connsiteY79" fmla="*/ 2005351 h 4421876"/>
              <a:gd name="connsiteX80" fmla="*/ 1751879 w 4801503"/>
              <a:gd name="connsiteY80" fmla="*/ 2024275 h 4421876"/>
              <a:gd name="connsiteX81" fmla="*/ 1748380 w 4801503"/>
              <a:gd name="connsiteY81" fmla="*/ 2007687 h 4421876"/>
              <a:gd name="connsiteX82" fmla="*/ 1063482 w 4801503"/>
              <a:gd name="connsiteY82" fmla="*/ 2429495 h 4421876"/>
              <a:gd name="connsiteX83" fmla="*/ 971360 w 4801503"/>
              <a:gd name="connsiteY83" fmla="*/ 2504015 h 4421876"/>
              <a:gd name="connsiteX84" fmla="*/ 887302 w 4801503"/>
              <a:gd name="connsiteY84" fmla="*/ 2576536 h 4421876"/>
              <a:gd name="connsiteX85" fmla="*/ 883098 w 4801503"/>
              <a:gd name="connsiteY85" fmla="*/ 2578019 h 4421876"/>
              <a:gd name="connsiteX86" fmla="*/ 882694 w 4801503"/>
              <a:gd name="connsiteY86" fmla="*/ 2580511 h 4421876"/>
              <a:gd name="connsiteX87" fmla="*/ 881511 w 4801503"/>
              <a:gd name="connsiteY87" fmla="*/ 2581531 h 4421876"/>
              <a:gd name="connsiteX88" fmla="*/ 466244 w 4801503"/>
              <a:gd name="connsiteY88" fmla="*/ 3087897 h 4421876"/>
              <a:gd name="connsiteX89" fmla="*/ 285439 w 4801503"/>
              <a:gd name="connsiteY89" fmla="*/ 3628119 h 4421876"/>
              <a:gd name="connsiteX90" fmla="*/ 270508 w 4801503"/>
              <a:gd name="connsiteY90" fmla="*/ 3656928 h 4421876"/>
              <a:gd name="connsiteX91" fmla="*/ 272982 w 4801503"/>
              <a:gd name="connsiteY91" fmla="*/ 3663559 h 4421876"/>
              <a:gd name="connsiteX92" fmla="*/ 268142 w 4801503"/>
              <a:gd name="connsiteY92" fmla="*/ 3658722 h 4421876"/>
              <a:gd name="connsiteX93" fmla="*/ 190003 w 4801503"/>
              <a:gd name="connsiteY93" fmla="*/ 3583200 h 4421876"/>
              <a:gd name="connsiteX94" fmla="*/ 126041 w 4801503"/>
              <a:gd name="connsiteY94" fmla="*/ 3521254 h 4421876"/>
              <a:gd name="connsiteX95" fmla="*/ 125398 w 4801503"/>
              <a:gd name="connsiteY95" fmla="*/ 3518140 h 4421876"/>
              <a:gd name="connsiteX96" fmla="*/ 103468 w 4801503"/>
              <a:gd name="connsiteY96" fmla="*/ 3491854 h 4421876"/>
              <a:gd name="connsiteX97" fmla="*/ 5251 w 4801503"/>
              <a:gd name="connsiteY97" fmla="*/ 3179792 h 4421876"/>
              <a:gd name="connsiteX98" fmla="*/ 5251 w 4801503"/>
              <a:gd name="connsiteY98" fmla="*/ 2992848 h 4421876"/>
              <a:gd name="connsiteX99" fmla="*/ 148028 w 4801503"/>
              <a:gd name="connsiteY99" fmla="*/ 2548096 h 4421876"/>
              <a:gd name="connsiteX100" fmla="*/ 364993 w 4801503"/>
              <a:gd name="connsiteY100" fmla="*/ 2225940 h 4421876"/>
              <a:gd name="connsiteX101" fmla="*/ 555596 w 4801503"/>
              <a:gd name="connsiteY101" fmla="*/ 2016706 h 4421876"/>
              <a:gd name="connsiteX102" fmla="*/ 1043419 w 4801503"/>
              <a:gd name="connsiteY102" fmla="*/ 1641558 h 4421876"/>
              <a:gd name="connsiteX103" fmla="*/ 1106642 w 4801503"/>
              <a:gd name="connsiteY103" fmla="*/ 1599291 h 4421876"/>
              <a:gd name="connsiteX104" fmla="*/ 1116015 w 4801503"/>
              <a:gd name="connsiteY104" fmla="*/ 1597557 h 4421876"/>
              <a:gd name="connsiteX105" fmla="*/ 1820664 w 4801503"/>
              <a:gd name="connsiteY105" fmla="*/ 1294274 h 4421876"/>
              <a:gd name="connsiteX106" fmla="*/ 1820684 w 4801503"/>
              <a:gd name="connsiteY106" fmla="*/ 1294190 h 4421876"/>
              <a:gd name="connsiteX107" fmla="*/ 1988939 w 4801503"/>
              <a:gd name="connsiteY107" fmla="*/ 1250902 h 4421876"/>
              <a:gd name="connsiteX108" fmla="*/ 2169539 w 4801503"/>
              <a:gd name="connsiteY108" fmla="*/ 1217414 h 4421876"/>
              <a:gd name="connsiteX109" fmla="*/ 2385426 w 4801503"/>
              <a:gd name="connsiteY109" fmla="*/ 1195728 h 4421876"/>
              <a:gd name="connsiteX110" fmla="*/ 2602537 w 4801503"/>
              <a:gd name="connsiteY110" fmla="*/ 1195965 h 4421876"/>
              <a:gd name="connsiteX111" fmla="*/ 2641876 w 4801503"/>
              <a:gd name="connsiteY111" fmla="*/ 1198594 h 4421876"/>
              <a:gd name="connsiteX112" fmla="*/ 3257847 w 4801503"/>
              <a:gd name="connsiteY112" fmla="*/ 1270240 h 4421876"/>
              <a:gd name="connsiteX113" fmla="*/ 3254577 w 4801503"/>
              <a:gd name="connsiteY113" fmla="*/ 1269577 h 4421876"/>
              <a:gd name="connsiteX114" fmla="*/ 3252034 w 4801503"/>
              <a:gd name="connsiteY114" fmla="*/ 1240361 h 4421876"/>
              <a:gd name="connsiteX115" fmla="*/ 3241302 w 4801503"/>
              <a:gd name="connsiteY115" fmla="*/ 1198909 h 4421876"/>
              <a:gd name="connsiteX116" fmla="*/ 3022470 w 4801503"/>
              <a:gd name="connsiteY116" fmla="*/ 614107 h 4421876"/>
              <a:gd name="connsiteX117" fmla="*/ 2572675 w 4801503"/>
              <a:gd name="connsiteY117" fmla="*/ 105638 h 4421876"/>
              <a:gd name="connsiteX118" fmla="*/ 2560894 w 4801503"/>
              <a:gd name="connsiteY118" fmla="*/ 96386 h 4421876"/>
              <a:gd name="connsiteX119" fmla="*/ 2556153 w 4801503"/>
              <a:gd name="connsiteY119" fmla="*/ 82211 h 4421876"/>
              <a:gd name="connsiteX120" fmla="*/ 2565394 w 4801503"/>
              <a:gd name="connsiteY120" fmla="*/ 80688 h 4421876"/>
              <a:gd name="connsiteX121" fmla="*/ 2630671 w 4801503"/>
              <a:gd name="connsiteY121" fmla="*/ 47778 h 4421876"/>
              <a:gd name="connsiteX122" fmla="*/ 2728420 w 4801503"/>
              <a:gd name="connsiteY122" fmla="*/ 19567 h 4421876"/>
              <a:gd name="connsiteX123" fmla="*/ 2818345 w 4801503"/>
              <a:gd name="connsiteY123" fmla="*/ 2388 h 4421876"/>
              <a:gd name="connsiteX124" fmla="*/ 2818802 w 4801503"/>
              <a:gd name="connsiteY124" fmla="*/ 2388 h 4421876"/>
              <a:gd name="connsiteX125" fmla="*/ 2892426 w 4801503"/>
              <a:gd name="connsiteY125" fmla="*/ 450 h 4421876"/>
              <a:gd name="connsiteX0" fmla="*/ 2575370 w 4801503"/>
              <a:gd name="connsiteY0" fmla="*/ 4209403 h 4421876"/>
              <a:gd name="connsiteX1" fmla="*/ 2571194 w 4801503"/>
              <a:gd name="connsiteY1" fmla="*/ 4209522 h 4421876"/>
              <a:gd name="connsiteX2" fmla="*/ 2574853 w 4801503"/>
              <a:gd name="connsiteY2" fmla="*/ 4209736 h 4421876"/>
              <a:gd name="connsiteX3" fmla="*/ 2575370 w 4801503"/>
              <a:gd name="connsiteY3" fmla="*/ 4209403 h 4421876"/>
              <a:gd name="connsiteX4" fmla="*/ 1846673 w 4801503"/>
              <a:gd name="connsiteY4" fmla="*/ 3771200 h 4421876"/>
              <a:gd name="connsiteX5" fmla="*/ 1844306 w 4801503"/>
              <a:gd name="connsiteY5" fmla="*/ 3773543 h 4421876"/>
              <a:gd name="connsiteX6" fmla="*/ 1845552 w 4801503"/>
              <a:gd name="connsiteY6" fmla="*/ 3771296 h 4421876"/>
              <a:gd name="connsiteX7" fmla="*/ 1846673 w 4801503"/>
              <a:gd name="connsiteY7" fmla="*/ 3771200 h 4421876"/>
              <a:gd name="connsiteX8" fmla="*/ 4785281 w 4801503"/>
              <a:gd name="connsiteY8" fmla="*/ 3717141 h 4421876"/>
              <a:gd name="connsiteX9" fmla="*/ 4781119 w 4801503"/>
              <a:gd name="connsiteY9" fmla="*/ 3728655 h 4421876"/>
              <a:gd name="connsiteX10" fmla="*/ 4780741 w 4801503"/>
              <a:gd name="connsiteY10" fmla="*/ 3727560 h 4421876"/>
              <a:gd name="connsiteX11" fmla="*/ 4783602 w 4801503"/>
              <a:gd name="connsiteY11" fmla="*/ 3720277 h 4421876"/>
              <a:gd name="connsiteX12" fmla="*/ 4785281 w 4801503"/>
              <a:gd name="connsiteY12" fmla="*/ 3717141 h 4421876"/>
              <a:gd name="connsiteX13" fmla="*/ 272982 w 4801503"/>
              <a:gd name="connsiteY13" fmla="*/ 3663559 h 4421876"/>
              <a:gd name="connsiteX14" fmla="*/ 273767 w 4801503"/>
              <a:gd name="connsiteY14" fmla="*/ 3664343 h 4421876"/>
              <a:gd name="connsiteX15" fmla="*/ 273276 w 4801503"/>
              <a:gd name="connsiteY15" fmla="*/ 3664346 h 4421876"/>
              <a:gd name="connsiteX16" fmla="*/ 272982 w 4801503"/>
              <a:gd name="connsiteY16" fmla="*/ 3663559 h 4421876"/>
              <a:gd name="connsiteX17" fmla="*/ 2892426 w 4801503"/>
              <a:gd name="connsiteY17" fmla="*/ 450 h 4421876"/>
              <a:gd name="connsiteX18" fmla="*/ 3104590 w 4801503"/>
              <a:gd name="connsiteY18" fmla="*/ 48651 h 4421876"/>
              <a:gd name="connsiteX19" fmla="*/ 3478331 w 4801503"/>
              <a:gd name="connsiteY19" fmla="*/ 332956 h 4421876"/>
              <a:gd name="connsiteX20" fmla="*/ 3793980 w 4801503"/>
              <a:gd name="connsiteY20" fmla="*/ 893155 h 4421876"/>
              <a:gd name="connsiteX21" fmla="*/ 3909462 w 4801503"/>
              <a:gd name="connsiteY21" fmla="*/ 1300266 h 4421876"/>
              <a:gd name="connsiteX22" fmla="*/ 3943942 w 4801503"/>
              <a:gd name="connsiteY22" fmla="*/ 1485619 h 4421876"/>
              <a:gd name="connsiteX23" fmla="*/ 3944345 w 4801503"/>
              <a:gd name="connsiteY23" fmla="*/ 1535301 h 4421876"/>
              <a:gd name="connsiteX24" fmla="*/ 3955188 w 4801503"/>
              <a:gd name="connsiteY24" fmla="*/ 2335498 h 4421876"/>
              <a:gd name="connsiteX25" fmla="*/ 3908995 w 4801503"/>
              <a:gd name="connsiteY25" fmla="*/ 2669430 h 4421876"/>
              <a:gd name="connsiteX26" fmla="*/ 3792814 w 4801503"/>
              <a:gd name="connsiteY26" fmla="*/ 3076542 h 4421876"/>
              <a:gd name="connsiteX27" fmla="*/ 3503993 w 4801503"/>
              <a:gd name="connsiteY27" fmla="*/ 3607090 h 4421876"/>
              <a:gd name="connsiteX28" fmla="*/ 3412541 w 4801503"/>
              <a:gd name="connsiteY28" fmla="*/ 3714546 h 4421876"/>
              <a:gd name="connsiteX29" fmla="*/ 3439837 w 4801503"/>
              <a:gd name="connsiteY29" fmla="*/ 3724219 h 4421876"/>
              <a:gd name="connsiteX30" fmla="*/ 3660302 w 4801503"/>
              <a:gd name="connsiteY30" fmla="*/ 3745247 h 4421876"/>
              <a:gd name="connsiteX31" fmla="*/ 3932092 w 4801503"/>
              <a:gd name="connsiteY31" fmla="*/ 3750925 h 4421876"/>
              <a:gd name="connsiteX32" fmla="*/ 4257540 w 4801503"/>
              <a:gd name="connsiteY32" fmla="*/ 3716438 h 4421876"/>
              <a:gd name="connsiteX33" fmla="*/ 4746762 w 4801503"/>
              <a:gd name="connsiteY33" fmla="*/ 3501107 h 4421876"/>
              <a:gd name="connsiteX34" fmla="*/ 4793654 w 4801503"/>
              <a:gd name="connsiteY34" fmla="*/ 3474821 h 4421876"/>
              <a:gd name="connsiteX35" fmla="*/ 4800285 w 4801503"/>
              <a:gd name="connsiteY35" fmla="*/ 3522537 h 4421876"/>
              <a:gd name="connsiteX36" fmla="*/ 4780764 w 4801503"/>
              <a:gd name="connsiteY36" fmla="*/ 3717361 h 4421876"/>
              <a:gd name="connsiteX37" fmla="*/ 4780307 w 4801503"/>
              <a:gd name="connsiteY37" fmla="*/ 3726303 h 4421876"/>
              <a:gd name="connsiteX38" fmla="*/ 4780741 w 4801503"/>
              <a:gd name="connsiteY38" fmla="*/ 3727560 h 4421876"/>
              <a:gd name="connsiteX39" fmla="*/ 4779657 w 4801503"/>
              <a:gd name="connsiteY39" fmla="*/ 3730317 h 4421876"/>
              <a:gd name="connsiteX40" fmla="*/ 4696370 w 4801503"/>
              <a:gd name="connsiteY40" fmla="*/ 3945228 h 4421876"/>
              <a:gd name="connsiteX41" fmla="*/ 4273871 w 4801503"/>
              <a:gd name="connsiteY41" fmla="*/ 4293250 h 4421876"/>
              <a:gd name="connsiteX42" fmla="*/ 3845772 w 4801503"/>
              <a:gd name="connsiteY42" fmla="*/ 4406173 h 4421876"/>
              <a:gd name="connsiteX43" fmla="*/ 3436571 w 4801503"/>
              <a:gd name="connsiteY43" fmla="*/ 4416477 h 4421876"/>
              <a:gd name="connsiteX44" fmla="*/ 2611635 w 4801503"/>
              <a:gd name="connsiteY44" fmla="*/ 4235211 h 4421876"/>
              <a:gd name="connsiteX45" fmla="*/ 2407099 w 4801503"/>
              <a:gd name="connsiteY45" fmla="*/ 4166673 h 4421876"/>
              <a:gd name="connsiteX46" fmla="*/ 1875616 w 4801503"/>
              <a:gd name="connsiteY46" fmla="*/ 3768727 h 4421876"/>
              <a:gd name="connsiteX47" fmla="*/ 1846673 w 4801503"/>
              <a:gd name="connsiteY47" fmla="*/ 3771200 h 4421876"/>
              <a:gd name="connsiteX48" fmla="*/ 1847824 w 4801503"/>
              <a:gd name="connsiteY48" fmla="*/ 3770061 h 4421876"/>
              <a:gd name="connsiteX49" fmla="*/ 1655588 w 4801503"/>
              <a:gd name="connsiteY49" fmla="*/ 3559776 h 4421876"/>
              <a:gd name="connsiteX50" fmla="*/ 1403161 w 4801503"/>
              <a:gd name="connsiteY50" fmla="*/ 3219956 h 4421876"/>
              <a:gd name="connsiteX51" fmla="*/ 1279514 w 4801503"/>
              <a:gd name="connsiteY51" fmla="*/ 3000419 h 4421876"/>
              <a:gd name="connsiteX52" fmla="*/ 1289499 w 4801503"/>
              <a:gd name="connsiteY52" fmla="*/ 2808928 h 4421876"/>
              <a:gd name="connsiteX53" fmla="*/ 1806735 w 4801503"/>
              <a:gd name="connsiteY53" fmla="*/ 2568782 h 4421876"/>
              <a:gd name="connsiteX54" fmla="*/ 1862245 w 4801503"/>
              <a:gd name="connsiteY54" fmla="*/ 2748122 h 4421876"/>
              <a:gd name="connsiteX55" fmla="*/ 1864747 w 4801503"/>
              <a:gd name="connsiteY55" fmla="*/ 2745513 h 4421876"/>
              <a:gd name="connsiteX56" fmla="*/ 1873246 w 4801503"/>
              <a:gd name="connsiteY56" fmla="*/ 2748455 h 4421876"/>
              <a:gd name="connsiteX57" fmla="*/ 1891683 w 4801503"/>
              <a:gd name="connsiteY57" fmla="*/ 2783615 h 4421876"/>
              <a:gd name="connsiteX58" fmla="*/ 2074121 w 4801503"/>
              <a:gd name="connsiteY58" fmla="*/ 3079065 h 4421876"/>
              <a:gd name="connsiteX59" fmla="*/ 2515984 w 4801503"/>
              <a:gd name="connsiteY59" fmla="*/ 3463676 h 4421876"/>
              <a:gd name="connsiteX60" fmla="*/ 2569876 w 4801503"/>
              <a:gd name="connsiteY60" fmla="*/ 3432896 h 4421876"/>
              <a:gd name="connsiteX61" fmla="*/ 2513773 w 4801503"/>
              <a:gd name="connsiteY61" fmla="*/ 3465471 h 4421876"/>
              <a:gd name="connsiteX62" fmla="*/ 2748844 w 4801503"/>
              <a:gd name="connsiteY62" fmla="*/ 3630964 h 4421876"/>
              <a:gd name="connsiteX63" fmla="*/ 2788259 w 4801503"/>
              <a:gd name="connsiteY63" fmla="*/ 3680060 h 4421876"/>
              <a:gd name="connsiteX64" fmla="*/ 3062880 w 4801503"/>
              <a:gd name="connsiteY64" fmla="*/ 3307691 h 4421876"/>
              <a:gd name="connsiteX65" fmla="*/ 3119696 w 4801503"/>
              <a:gd name="connsiteY65" fmla="*/ 3157069 h 4421876"/>
              <a:gd name="connsiteX66" fmla="*/ 3122087 w 4801503"/>
              <a:gd name="connsiteY66" fmla="*/ 3155188 h 4421876"/>
              <a:gd name="connsiteX67" fmla="*/ 3130253 w 4801503"/>
              <a:gd name="connsiteY67" fmla="*/ 3116075 h 4421876"/>
              <a:gd name="connsiteX68" fmla="*/ 3251100 w 4801503"/>
              <a:gd name="connsiteY68" fmla="*/ 2721371 h 4421876"/>
              <a:gd name="connsiteX69" fmla="*/ 3327155 w 4801503"/>
              <a:gd name="connsiteY69" fmla="*/ 2092199 h 4421876"/>
              <a:gd name="connsiteX70" fmla="*/ 3338586 w 4801503"/>
              <a:gd name="connsiteY70" fmla="*/ 2022384 h 4421876"/>
              <a:gd name="connsiteX71" fmla="*/ 3335850 w 4801503"/>
              <a:gd name="connsiteY71" fmla="*/ 2020938 h 4421876"/>
              <a:gd name="connsiteX72" fmla="*/ 3344248 w 4801503"/>
              <a:gd name="connsiteY72" fmla="*/ 2011840 h 4421876"/>
              <a:gd name="connsiteX73" fmla="*/ 3338190 w 4801503"/>
              <a:gd name="connsiteY73" fmla="*/ 1959840 h 4421876"/>
              <a:gd name="connsiteX74" fmla="*/ 2784636 w 4801503"/>
              <a:gd name="connsiteY74" fmla="*/ 1795959 h 4421876"/>
              <a:gd name="connsiteX75" fmla="*/ 2570725 w 4801503"/>
              <a:gd name="connsiteY75" fmla="*/ 1798578 h 4421876"/>
              <a:gd name="connsiteX76" fmla="*/ 2579721 w 4801503"/>
              <a:gd name="connsiteY76" fmla="*/ 1805112 h 4421876"/>
              <a:gd name="connsiteX77" fmla="*/ 2320715 w 4801503"/>
              <a:gd name="connsiteY77" fmla="*/ 1850792 h 4421876"/>
              <a:gd name="connsiteX78" fmla="*/ 1804664 w 4801503"/>
              <a:gd name="connsiteY78" fmla="*/ 2005351 h 4421876"/>
              <a:gd name="connsiteX79" fmla="*/ 1751879 w 4801503"/>
              <a:gd name="connsiteY79" fmla="*/ 2024275 h 4421876"/>
              <a:gd name="connsiteX80" fmla="*/ 1748380 w 4801503"/>
              <a:gd name="connsiteY80" fmla="*/ 2007687 h 4421876"/>
              <a:gd name="connsiteX81" fmla="*/ 1063482 w 4801503"/>
              <a:gd name="connsiteY81" fmla="*/ 2429495 h 4421876"/>
              <a:gd name="connsiteX82" fmla="*/ 971360 w 4801503"/>
              <a:gd name="connsiteY82" fmla="*/ 2504015 h 4421876"/>
              <a:gd name="connsiteX83" fmla="*/ 887302 w 4801503"/>
              <a:gd name="connsiteY83" fmla="*/ 2576536 h 4421876"/>
              <a:gd name="connsiteX84" fmla="*/ 883098 w 4801503"/>
              <a:gd name="connsiteY84" fmla="*/ 2578019 h 4421876"/>
              <a:gd name="connsiteX85" fmla="*/ 882694 w 4801503"/>
              <a:gd name="connsiteY85" fmla="*/ 2580511 h 4421876"/>
              <a:gd name="connsiteX86" fmla="*/ 881511 w 4801503"/>
              <a:gd name="connsiteY86" fmla="*/ 2581531 h 4421876"/>
              <a:gd name="connsiteX87" fmla="*/ 466244 w 4801503"/>
              <a:gd name="connsiteY87" fmla="*/ 3087897 h 4421876"/>
              <a:gd name="connsiteX88" fmla="*/ 285439 w 4801503"/>
              <a:gd name="connsiteY88" fmla="*/ 3628119 h 4421876"/>
              <a:gd name="connsiteX89" fmla="*/ 270508 w 4801503"/>
              <a:gd name="connsiteY89" fmla="*/ 3656928 h 4421876"/>
              <a:gd name="connsiteX90" fmla="*/ 272982 w 4801503"/>
              <a:gd name="connsiteY90" fmla="*/ 3663559 h 4421876"/>
              <a:gd name="connsiteX91" fmla="*/ 268142 w 4801503"/>
              <a:gd name="connsiteY91" fmla="*/ 3658722 h 4421876"/>
              <a:gd name="connsiteX92" fmla="*/ 190003 w 4801503"/>
              <a:gd name="connsiteY92" fmla="*/ 3583200 h 4421876"/>
              <a:gd name="connsiteX93" fmla="*/ 126041 w 4801503"/>
              <a:gd name="connsiteY93" fmla="*/ 3521254 h 4421876"/>
              <a:gd name="connsiteX94" fmla="*/ 125398 w 4801503"/>
              <a:gd name="connsiteY94" fmla="*/ 3518140 h 4421876"/>
              <a:gd name="connsiteX95" fmla="*/ 103468 w 4801503"/>
              <a:gd name="connsiteY95" fmla="*/ 3491854 h 4421876"/>
              <a:gd name="connsiteX96" fmla="*/ 5251 w 4801503"/>
              <a:gd name="connsiteY96" fmla="*/ 3179792 h 4421876"/>
              <a:gd name="connsiteX97" fmla="*/ 5251 w 4801503"/>
              <a:gd name="connsiteY97" fmla="*/ 2992848 h 4421876"/>
              <a:gd name="connsiteX98" fmla="*/ 148028 w 4801503"/>
              <a:gd name="connsiteY98" fmla="*/ 2548096 h 4421876"/>
              <a:gd name="connsiteX99" fmla="*/ 364993 w 4801503"/>
              <a:gd name="connsiteY99" fmla="*/ 2225940 h 4421876"/>
              <a:gd name="connsiteX100" fmla="*/ 555596 w 4801503"/>
              <a:gd name="connsiteY100" fmla="*/ 2016706 h 4421876"/>
              <a:gd name="connsiteX101" fmla="*/ 1043419 w 4801503"/>
              <a:gd name="connsiteY101" fmla="*/ 1641558 h 4421876"/>
              <a:gd name="connsiteX102" fmla="*/ 1106642 w 4801503"/>
              <a:gd name="connsiteY102" fmla="*/ 1599291 h 4421876"/>
              <a:gd name="connsiteX103" fmla="*/ 1116015 w 4801503"/>
              <a:gd name="connsiteY103" fmla="*/ 1597557 h 4421876"/>
              <a:gd name="connsiteX104" fmla="*/ 1820664 w 4801503"/>
              <a:gd name="connsiteY104" fmla="*/ 1294274 h 4421876"/>
              <a:gd name="connsiteX105" fmla="*/ 1820684 w 4801503"/>
              <a:gd name="connsiteY105" fmla="*/ 1294190 h 4421876"/>
              <a:gd name="connsiteX106" fmla="*/ 1988939 w 4801503"/>
              <a:gd name="connsiteY106" fmla="*/ 1250902 h 4421876"/>
              <a:gd name="connsiteX107" fmla="*/ 2169539 w 4801503"/>
              <a:gd name="connsiteY107" fmla="*/ 1217414 h 4421876"/>
              <a:gd name="connsiteX108" fmla="*/ 2385426 w 4801503"/>
              <a:gd name="connsiteY108" fmla="*/ 1195728 h 4421876"/>
              <a:gd name="connsiteX109" fmla="*/ 2602537 w 4801503"/>
              <a:gd name="connsiteY109" fmla="*/ 1195965 h 4421876"/>
              <a:gd name="connsiteX110" fmla="*/ 2641876 w 4801503"/>
              <a:gd name="connsiteY110" fmla="*/ 1198594 h 4421876"/>
              <a:gd name="connsiteX111" fmla="*/ 3257847 w 4801503"/>
              <a:gd name="connsiteY111" fmla="*/ 1270240 h 4421876"/>
              <a:gd name="connsiteX112" fmla="*/ 3254577 w 4801503"/>
              <a:gd name="connsiteY112" fmla="*/ 1269577 h 4421876"/>
              <a:gd name="connsiteX113" fmla="*/ 3252034 w 4801503"/>
              <a:gd name="connsiteY113" fmla="*/ 1240361 h 4421876"/>
              <a:gd name="connsiteX114" fmla="*/ 3241302 w 4801503"/>
              <a:gd name="connsiteY114" fmla="*/ 1198909 h 4421876"/>
              <a:gd name="connsiteX115" fmla="*/ 3022470 w 4801503"/>
              <a:gd name="connsiteY115" fmla="*/ 614107 h 4421876"/>
              <a:gd name="connsiteX116" fmla="*/ 2572675 w 4801503"/>
              <a:gd name="connsiteY116" fmla="*/ 105638 h 4421876"/>
              <a:gd name="connsiteX117" fmla="*/ 2560894 w 4801503"/>
              <a:gd name="connsiteY117" fmla="*/ 96386 h 4421876"/>
              <a:gd name="connsiteX118" fmla="*/ 2556153 w 4801503"/>
              <a:gd name="connsiteY118" fmla="*/ 82211 h 4421876"/>
              <a:gd name="connsiteX119" fmla="*/ 2565394 w 4801503"/>
              <a:gd name="connsiteY119" fmla="*/ 80688 h 4421876"/>
              <a:gd name="connsiteX120" fmla="*/ 2630671 w 4801503"/>
              <a:gd name="connsiteY120" fmla="*/ 47778 h 4421876"/>
              <a:gd name="connsiteX121" fmla="*/ 2728420 w 4801503"/>
              <a:gd name="connsiteY121" fmla="*/ 19567 h 4421876"/>
              <a:gd name="connsiteX122" fmla="*/ 2818345 w 4801503"/>
              <a:gd name="connsiteY122" fmla="*/ 2388 h 4421876"/>
              <a:gd name="connsiteX123" fmla="*/ 2818802 w 4801503"/>
              <a:gd name="connsiteY123" fmla="*/ 2388 h 4421876"/>
              <a:gd name="connsiteX124" fmla="*/ 2892426 w 4801503"/>
              <a:gd name="connsiteY124" fmla="*/ 450 h 4421876"/>
              <a:gd name="connsiteX0" fmla="*/ 2575370 w 4801503"/>
              <a:gd name="connsiteY0" fmla="*/ 4209403 h 4421876"/>
              <a:gd name="connsiteX1" fmla="*/ 2571194 w 4801503"/>
              <a:gd name="connsiteY1" fmla="*/ 4209522 h 4421876"/>
              <a:gd name="connsiteX2" fmla="*/ 2574853 w 4801503"/>
              <a:gd name="connsiteY2" fmla="*/ 4209736 h 4421876"/>
              <a:gd name="connsiteX3" fmla="*/ 2575370 w 4801503"/>
              <a:gd name="connsiteY3" fmla="*/ 4209403 h 4421876"/>
              <a:gd name="connsiteX4" fmla="*/ 1846673 w 4801503"/>
              <a:gd name="connsiteY4" fmla="*/ 3771200 h 4421876"/>
              <a:gd name="connsiteX5" fmla="*/ 1844306 w 4801503"/>
              <a:gd name="connsiteY5" fmla="*/ 3773543 h 4421876"/>
              <a:gd name="connsiteX6" fmla="*/ 1845552 w 4801503"/>
              <a:gd name="connsiteY6" fmla="*/ 3771296 h 4421876"/>
              <a:gd name="connsiteX7" fmla="*/ 1846673 w 4801503"/>
              <a:gd name="connsiteY7" fmla="*/ 3771200 h 4421876"/>
              <a:gd name="connsiteX8" fmla="*/ 4785281 w 4801503"/>
              <a:gd name="connsiteY8" fmla="*/ 3717141 h 4421876"/>
              <a:gd name="connsiteX9" fmla="*/ 4781119 w 4801503"/>
              <a:gd name="connsiteY9" fmla="*/ 3728655 h 4421876"/>
              <a:gd name="connsiteX10" fmla="*/ 4780741 w 4801503"/>
              <a:gd name="connsiteY10" fmla="*/ 3727560 h 4421876"/>
              <a:gd name="connsiteX11" fmla="*/ 4783602 w 4801503"/>
              <a:gd name="connsiteY11" fmla="*/ 3720277 h 4421876"/>
              <a:gd name="connsiteX12" fmla="*/ 4785281 w 4801503"/>
              <a:gd name="connsiteY12" fmla="*/ 3717141 h 4421876"/>
              <a:gd name="connsiteX13" fmla="*/ 272982 w 4801503"/>
              <a:gd name="connsiteY13" fmla="*/ 3663559 h 4421876"/>
              <a:gd name="connsiteX14" fmla="*/ 273767 w 4801503"/>
              <a:gd name="connsiteY14" fmla="*/ 3664343 h 4421876"/>
              <a:gd name="connsiteX15" fmla="*/ 273276 w 4801503"/>
              <a:gd name="connsiteY15" fmla="*/ 3664346 h 4421876"/>
              <a:gd name="connsiteX16" fmla="*/ 272982 w 4801503"/>
              <a:gd name="connsiteY16" fmla="*/ 3663559 h 4421876"/>
              <a:gd name="connsiteX17" fmla="*/ 2892426 w 4801503"/>
              <a:gd name="connsiteY17" fmla="*/ 450 h 4421876"/>
              <a:gd name="connsiteX18" fmla="*/ 3104590 w 4801503"/>
              <a:gd name="connsiteY18" fmla="*/ 48651 h 4421876"/>
              <a:gd name="connsiteX19" fmla="*/ 3478331 w 4801503"/>
              <a:gd name="connsiteY19" fmla="*/ 332956 h 4421876"/>
              <a:gd name="connsiteX20" fmla="*/ 3793980 w 4801503"/>
              <a:gd name="connsiteY20" fmla="*/ 893155 h 4421876"/>
              <a:gd name="connsiteX21" fmla="*/ 3909462 w 4801503"/>
              <a:gd name="connsiteY21" fmla="*/ 1300266 h 4421876"/>
              <a:gd name="connsiteX22" fmla="*/ 3943942 w 4801503"/>
              <a:gd name="connsiteY22" fmla="*/ 1485619 h 4421876"/>
              <a:gd name="connsiteX23" fmla="*/ 3944345 w 4801503"/>
              <a:gd name="connsiteY23" fmla="*/ 1535301 h 4421876"/>
              <a:gd name="connsiteX24" fmla="*/ 3955188 w 4801503"/>
              <a:gd name="connsiteY24" fmla="*/ 2335498 h 4421876"/>
              <a:gd name="connsiteX25" fmla="*/ 3908995 w 4801503"/>
              <a:gd name="connsiteY25" fmla="*/ 2669430 h 4421876"/>
              <a:gd name="connsiteX26" fmla="*/ 3792814 w 4801503"/>
              <a:gd name="connsiteY26" fmla="*/ 3076542 h 4421876"/>
              <a:gd name="connsiteX27" fmla="*/ 3503993 w 4801503"/>
              <a:gd name="connsiteY27" fmla="*/ 3607090 h 4421876"/>
              <a:gd name="connsiteX28" fmla="*/ 3412541 w 4801503"/>
              <a:gd name="connsiteY28" fmla="*/ 3714546 h 4421876"/>
              <a:gd name="connsiteX29" fmla="*/ 3439837 w 4801503"/>
              <a:gd name="connsiteY29" fmla="*/ 3724219 h 4421876"/>
              <a:gd name="connsiteX30" fmla="*/ 3660302 w 4801503"/>
              <a:gd name="connsiteY30" fmla="*/ 3745247 h 4421876"/>
              <a:gd name="connsiteX31" fmla="*/ 3932092 w 4801503"/>
              <a:gd name="connsiteY31" fmla="*/ 3750925 h 4421876"/>
              <a:gd name="connsiteX32" fmla="*/ 4257540 w 4801503"/>
              <a:gd name="connsiteY32" fmla="*/ 3716438 h 4421876"/>
              <a:gd name="connsiteX33" fmla="*/ 4746762 w 4801503"/>
              <a:gd name="connsiteY33" fmla="*/ 3501107 h 4421876"/>
              <a:gd name="connsiteX34" fmla="*/ 4793654 w 4801503"/>
              <a:gd name="connsiteY34" fmla="*/ 3474821 h 4421876"/>
              <a:gd name="connsiteX35" fmla="*/ 4800285 w 4801503"/>
              <a:gd name="connsiteY35" fmla="*/ 3522537 h 4421876"/>
              <a:gd name="connsiteX36" fmla="*/ 4780764 w 4801503"/>
              <a:gd name="connsiteY36" fmla="*/ 3717361 h 4421876"/>
              <a:gd name="connsiteX37" fmla="*/ 4780307 w 4801503"/>
              <a:gd name="connsiteY37" fmla="*/ 3726303 h 4421876"/>
              <a:gd name="connsiteX38" fmla="*/ 4780741 w 4801503"/>
              <a:gd name="connsiteY38" fmla="*/ 3727560 h 4421876"/>
              <a:gd name="connsiteX39" fmla="*/ 4779657 w 4801503"/>
              <a:gd name="connsiteY39" fmla="*/ 3730317 h 4421876"/>
              <a:gd name="connsiteX40" fmla="*/ 4696370 w 4801503"/>
              <a:gd name="connsiteY40" fmla="*/ 3945228 h 4421876"/>
              <a:gd name="connsiteX41" fmla="*/ 4273871 w 4801503"/>
              <a:gd name="connsiteY41" fmla="*/ 4293250 h 4421876"/>
              <a:gd name="connsiteX42" fmla="*/ 3845772 w 4801503"/>
              <a:gd name="connsiteY42" fmla="*/ 4406173 h 4421876"/>
              <a:gd name="connsiteX43" fmla="*/ 3436571 w 4801503"/>
              <a:gd name="connsiteY43" fmla="*/ 4416477 h 4421876"/>
              <a:gd name="connsiteX44" fmla="*/ 2611635 w 4801503"/>
              <a:gd name="connsiteY44" fmla="*/ 4235211 h 4421876"/>
              <a:gd name="connsiteX45" fmla="*/ 2407099 w 4801503"/>
              <a:gd name="connsiteY45" fmla="*/ 4166673 h 4421876"/>
              <a:gd name="connsiteX46" fmla="*/ 1875616 w 4801503"/>
              <a:gd name="connsiteY46" fmla="*/ 3768727 h 4421876"/>
              <a:gd name="connsiteX47" fmla="*/ 1846673 w 4801503"/>
              <a:gd name="connsiteY47" fmla="*/ 3771200 h 4421876"/>
              <a:gd name="connsiteX48" fmla="*/ 1847824 w 4801503"/>
              <a:gd name="connsiteY48" fmla="*/ 3770061 h 4421876"/>
              <a:gd name="connsiteX49" fmla="*/ 1655588 w 4801503"/>
              <a:gd name="connsiteY49" fmla="*/ 3559776 h 4421876"/>
              <a:gd name="connsiteX50" fmla="*/ 1403161 w 4801503"/>
              <a:gd name="connsiteY50" fmla="*/ 3219956 h 4421876"/>
              <a:gd name="connsiteX51" fmla="*/ 1279514 w 4801503"/>
              <a:gd name="connsiteY51" fmla="*/ 3000419 h 4421876"/>
              <a:gd name="connsiteX52" fmla="*/ 1289499 w 4801503"/>
              <a:gd name="connsiteY52" fmla="*/ 2808928 h 4421876"/>
              <a:gd name="connsiteX53" fmla="*/ 1806735 w 4801503"/>
              <a:gd name="connsiteY53" fmla="*/ 2568782 h 4421876"/>
              <a:gd name="connsiteX54" fmla="*/ 1862245 w 4801503"/>
              <a:gd name="connsiteY54" fmla="*/ 2748122 h 4421876"/>
              <a:gd name="connsiteX55" fmla="*/ 1864747 w 4801503"/>
              <a:gd name="connsiteY55" fmla="*/ 2745513 h 4421876"/>
              <a:gd name="connsiteX56" fmla="*/ 1873246 w 4801503"/>
              <a:gd name="connsiteY56" fmla="*/ 2748455 h 4421876"/>
              <a:gd name="connsiteX57" fmla="*/ 1891683 w 4801503"/>
              <a:gd name="connsiteY57" fmla="*/ 2783615 h 4421876"/>
              <a:gd name="connsiteX58" fmla="*/ 2074121 w 4801503"/>
              <a:gd name="connsiteY58" fmla="*/ 3079065 h 4421876"/>
              <a:gd name="connsiteX59" fmla="*/ 2515984 w 4801503"/>
              <a:gd name="connsiteY59" fmla="*/ 3463676 h 4421876"/>
              <a:gd name="connsiteX60" fmla="*/ 2569876 w 4801503"/>
              <a:gd name="connsiteY60" fmla="*/ 3432896 h 4421876"/>
              <a:gd name="connsiteX61" fmla="*/ 2513773 w 4801503"/>
              <a:gd name="connsiteY61" fmla="*/ 3465471 h 4421876"/>
              <a:gd name="connsiteX62" fmla="*/ 2748844 w 4801503"/>
              <a:gd name="connsiteY62" fmla="*/ 3630964 h 4421876"/>
              <a:gd name="connsiteX63" fmla="*/ 2788259 w 4801503"/>
              <a:gd name="connsiteY63" fmla="*/ 3680060 h 4421876"/>
              <a:gd name="connsiteX64" fmla="*/ 3062880 w 4801503"/>
              <a:gd name="connsiteY64" fmla="*/ 3307691 h 4421876"/>
              <a:gd name="connsiteX65" fmla="*/ 3119696 w 4801503"/>
              <a:gd name="connsiteY65" fmla="*/ 3157069 h 4421876"/>
              <a:gd name="connsiteX66" fmla="*/ 3122087 w 4801503"/>
              <a:gd name="connsiteY66" fmla="*/ 3155188 h 4421876"/>
              <a:gd name="connsiteX67" fmla="*/ 3130253 w 4801503"/>
              <a:gd name="connsiteY67" fmla="*/ 3116075 h 4421876"/>
              <a:gd name="connsiteX68" fmla="*/ 3251100 w 4801503"/>
              <a:gd name="connsiteY68" fmla="*/ 2721371 h 4421876"/>
              <a:gd name="connsiteX69" fmla="*/ 3327155 w 4801503"/>
              <a:gd name="connsiteY69" fmla="*/ 2092199 h 4421876"/>
              <a:gd name="connsiteX70" fmla="*/ 3338586 w 4801503"/>
              <a:gd name="connsiteY70" fmla="*/ 2022384 h 4421876"/>
              <a:gd name="connsiteX71" fmla="*/ 3335850 w 4801503"/>
              <a:gd name="connsiteY71" fmla="*/ 2020938 h 4421876"/>
              <a:gd name="connsiteX72" fmla="*/ 3344248 w 4801503"/>
              <a:gd name="connsiteY72" fmla="*/ 2011840 h 4421876"/>
              <a:gd name="connsiteX73" fmla="*/ 3338190 w 4801503"/>
              <a:gd name="connsiteY73" fmla="*/ 1959840 h 4421876"/>
              <a:gd name="connsiteX74" fmla="*/ 2784636 w 4801503"/>
              <a:gd name="connsiteY74" fmla="*/ 1795959 h 4421876"/>
              <a:gd name="connsiteX75" fmla="*/ 2570725 w 4801503"/>
              <a:gd name="connsiteY75" fmla="*/ 1798578 h 4421876"/>
              <a:gd name="connsiteX76" fmla="*/ 2320715 w 4801503"/>
              <a:gd name="connsiteY76" fmla="*/ 1850792 h 4421876"/>
              <a:gd name="connsiteX77" fmla="*/ 1804664 w 4801503"/>
              <a:gd name="connsiteY77" fmla="*/ 2005351 h 4421876"/>
              <a:gd name="connsiteX78" fmla="*/ 1751879 w 4801503"/>
              <a:gd name="connsiteY78" fmla="*/ 2024275 h 4421876"/>
              <a:gd name="connsiteX79" fmla="*/ 1748380 w 4801503"/>
              <a:gd name="connsiteY79" fmla="*/ 2007687 h 4421876"/>
              <a:gd name="connsiteX80" fmla="*/ 1063482 w 4801503"/>
              <a:gd name="connsiteY80" fmla="*/ 2429495 h 4421876"/>
              <a:gd name="connsiteX81" fmla="*/ 971360 w 4801503"/>
              <a:gd name="connsiteY81" fmla="*/ 2504015 h 4421876"/>
              <a:gd name="connsiteX82" fmla="*/ 887302 w 4801503"/>
              <a:gd name="connsiteY82" fmla="*/ 2576536 h 4421876"/>
              <a:gd name="connsiteX83" fmla="*/ 883098 w 4801503"/>
              <a:gd name="connsiteY83" fmla="*/ 2578019 h 4421876"/>
              <a:gd name="connsiteX84" fmla="*/ 882694 w 4801503"/>
              <a:gd name="connsiteY84" fmla="*/ 2580511 h 4421876"/>
              <a:gd name="connsiteX85" fmla="*/ 881511 w 4801503"/>
              <a:gd name="connsiteY85" fmla="*/ 2581531 h 4421876"/>
              <a:gd name="connsiteX86" fmla="*/ 466244 w 4801503"/>
              <a:gd name="connsiteY86" fmla="*/ 3087897 h 4421876"/>
              <a:gd name="connsiteX87" fmla="*/ 285439 w 4801503"/>
              <a:gd name="connsiteY87" fmla="*/ 3628119 h 4421876"/>
              <a:gd name="connsiteX88" fmla="*/ 270508 w 4801503"/>
              <a:gd name="connsiteY88" fmla="*/ 3656928 h 4421876"/>
              <a:gd name="connsiteX89" fmla="*/ 272982 w 4801503"/>
              <a:gd name="connsiteY89" fmla="*/ 3663559 h 4421876"/>
              <a:gd name="connsiteX90" fmla="*/ 268142 w 4801503"/>
              <a:gd name="connsiteY90" fmla="*/ 3658722 h 4421876"/>
              <a:gd name="connsiteX91" fmla="*/ 190003 w 4801503"/>
              <a:gd name="connsiteY91" fmla="*/ 3583200 h 4421876"/>
              <a:gd name="connsiteX92" fmla="*/ 126041 w 4801503"/>
              <a:gd name="connsiteY92" fmla="*/ 3521254 h 4421876"/>
              <a:gd name="connsiteX93" fmla="*/ 125398 w 4801503"/>
              <a:gd name="connsiteY93" fmla="*/ 3518140 h 4421876"/>
              <a:gd name="connsiteX94" fmla="*/ 103468 w 4801503"/>
              <a:gd name="connsiteY94" fmla="*/ 3491854 h 4421876"/>
              <a:gd name="connsiteX95" fmla="*/ 5251 w 4801503"/>
              <a:gd name="connsiteY95" fmla="*/ 3179792 h 4421876"/>
              <a:gd name="connsiteX96" fmla="*/ 5251 w 4801503"/>
              <a:gd name="connsiteY96" fmla="*/ 2992848 h 4421876"/>
              <a:gd name="connsiteX97" fmla="*/ 148028 w 4801503"/>
              <a:gd name="connsiteY97" fmla="*/ 2548096 h 4421876"/>
              <a:gd name="connsiteX98" fmla="*/ 364993 w 4801503"/>
              <a:gd name="connsiteY98" fmla="*/ 2225940 h 4421876"/>
              <a:gd name="connsiteX99" fmla="*/ 555596 w 4801503"/>
              <a:gd name="connsiteY99" fmla="*/ 2016706 h 4421876"/>
              <a:gd name="connsiteX100" fmla="*/ 1043419 w 4801503"/>
              <a:gd name="connsiteY100" fmla="*/ 1641558 h 4421876"/>
              <a:gd name="connsiteX101" fmla="*/ 1106642 w 4801503"/>
              <a:gd name="connsiteY101" fmla="*/ 1599291 h 4421876"/>
              <a:gd name="connsiteX102" fmla="*/ 1116015 w 4801503"/>
              <a:gd name="connsiteY102" fmla="*/ 1597557 h 4421876"/>
              <a:gd name="connsiteX103" fmla="*/ 1820664 w 4801503"/>
              <a:gd name="connsiteY103" fmla="*/ 1294274 h 4421876"/>
              <a:gd name="connsiteX104" fmla="*/ 1820684 w 4801503"/>
              <a:gd name="connsiteY104" fmla="*/ 1294190 h 4421876"/>
              <a:gd name="connsiteX105" fmla="*/ 1988939 w 4801503"/>
              <a:gd name="connsiteY105" fmla="*/ 1250902 h 4421876"/>
              <a:gd name="connsiteX106" fmla="*/ 2169539 w 4801503"/>
              <a:gd name="connsiteY106" fmla="*/ 1217414 h 4421876"/>
              <a:gd name="connsiteX107" fmla="*/ 2385426 w 4801503"/>
              <a:gd name="connsiteY107" fmla="*/ 1195728 h 4421876"/>
              <a:gd name="connsiteX108" fmla="*/ 2602537 w 4801503"/>
              <a:gd name="connsiteY108" fmla="*/ 1195965 h 4421876"/>
              <a:gd name="connsiteX109" fmla="*/ 2641876 w 4801503"/>
              <a:gd name="connsiteY109" fmla="*/ 1198594 h 4421876"/>
              <a:gd name="connsiteX110" fmla="*/ 3257847 w 4801503"/>
              <a:gd name="connsiteY110" fmla="*/ 1270240 h 4421876"/>
              <a:gd name="connsiteX111" fmla="*/ 3254577 w 4801503"/>
              <a:gd name="connsiteY111" fmla="*/ 1269577 h 4421876"/>
              <a:gd name="connsiteX112" fmla="*/ 3252034 w 4801503"/>
              <a:gd name="connsiteY112" fmla="*/ 1240361 h 4421876"/>
              <a:gd name="connsiteX113" fmla="*/ 3241302 w 4801503"/>
              <a:gd name="connsiteY113" fmla="*/ 1198909 h 4421876"/>
              <a:gd name="connsiteX114" fmla="*/ 3022470 w 4801503"/>
              <a:gd name="connsiteY114" fmla="*/ 614107 h 4421876"/>
              <a:gd name="connsiteX115" fmla="*/ 2572675 w 4801503"/>
              <a:gd name="connsiteY115" fmla="*/ 105638 h 4421876"/>
              <a:gd name="connsiteX116" fmla="*/ 2560894 w 4801503"/>
              <a:gd name="connsiteY116" fmla="*/ 96386 h 4421876"/>
              <a:gd name="connsiteX117" fmla="*/ 2556153 w 4801503"/>
              <a:gd name="connsiteY117" fmla="*/ 82211 h 4421876"/>
              <a:gd name="connsiteX118" fmla="*/ 2565394 w 4801503"/>
              <a:gd name="connsiteY118" fmla="*/ 80688 h 4421876"/>
              <a:gd name="connsiteX119" fmla="*/ 2630671 w 4801503"/>
              <a:gd name="connsiteY119" fmla="*/ 47778 h 4421876"/>
              <a:gd name="connsiteX120" fmla="*/ 2728420 w 4801503"/>
              <a:gd name="connsiteY120" fmla="*/ 19567 h 4421876"/>
              <a:gd name="connsiteX121" fmla="*/ 2818345 w 4801503"/>
              <a:gd name="connsiteY121" fmla="*/ 2388 h 4421876"/>
              <a:gd name="connsiteX122" fmla="*/ 2818802 w 4801503"/>
              <a:gd name="connsiteY122" fmla="*/ 2388 h 4421876"/>
              <a:gd name="connsiteX123" fmla="*/ 2892426 w 4801503"/>
              <a:gd name="connsiteY123" fmla="*/ 450 h 442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801503" h="4421876">
                <a:moveTo>
                  <a:pt x="2575370" y="4209403"/>
                </a:moveTo>
                <a:lnTo>
                  <a:pt x="2571194" y="4209522"/>
                </a:lnTo>
                <a:cubicBezTo>
                  <a:pt x="2564345" y="4212211"/>
                  <a:pt x="2557933" y="4219901"/>
                  <a:pt x="2574853" y="4209736"/>
                </a:cubicBezTo>
                <a:lnTo>
                  <a:pt x="2575370" y="4209403"/>
                </a:lnTo>
                <a:close/>
                <a:moveTo>
                  <a:pt x="1846673" y="3771200"/>
                </a:moveTo>
                <a:lnTo>
                  <a:pt x="1844306" y="3773543"/>
                </a:lnTo>
                <a:cubicBezTo>
                  <a:pt x="1842184" y="3773380"/>
                  <a:pt x="1840855" y="3772262"/>
                  <a:pt x="1845552" y="3771296"/>
                </a:cubicBezTo>
                <a:lnTo>
                  <a:pt x="1846673" y="3771200"/>
                </a:lnTo>
                <a:close/>
                <a:moveTo>
                  <a:pt x="4785281" y="3717141"/>
                </a:moveTo>
                <a:cubicBezTo>
                  <a:pt x="4786270" y="3716562"/>
                  <a:pt x="4782787" y="3728396"/>
                  <a:pt x="4781119" y="3728655"/>
                </a:cubicBezTo>
                <a:lnTo>
                  <a:pt x="4780741" y="3727560"/>
                </a:lnTo>
                <a:lnTo>
                  <a:pt x="4783602" y="3720277"/>
                </a:lnTo>
                <a:cubicBezTo>
                  <a:pt x="4784507" y="3718206"/>
                  <a:pt x="4785034" y="3717285"/>
                  <a:pt x="4785281" y="3717141"/>
                </a:cubicBezTo>
                <a:close/>
                <a:moveTo>
                  <a:pt x="272982" y="3663559"/>
                </a:moveTo>
                <a:lnTo>
                  <a:pt x="273767" y="3664343"/>
                </a:lnTo>
                <a:cubicBezTo>
                  <a:pt x="274393" y="3665149"/>
                  <a:pt x="273999" y="3665019"/>
                  <a:pt x="273276" y="3664346"/>
                </a:cubicBezTo>
                <a:lnTo>
                  <a:pt x="272982" y="3663559"/>
                </a:lnTo>
                <a:close/>
                <a:moveTo>
                  <a:pt x="2892426" y="450"/>
                </a:moveTo>
                <a:cubicBezTo>
                  <a:pt x="2965312" y="3387"/>
                  <a:pt x="3036001" y="20578"/>
                  <a:pt x="3104590" y="48651"/>
                </a:cubicBezTo>
                <a:cubicBezTo>
                  <a:pt x="3254133" y="109844"/>
                  <a:pt x="3374980" y="209098"/>
                  <a:pt x="3478331" y="332956"/>
                </a:cubicBezTo>
                <a:cubicBezTo>
                  <a:pt x="3618075" y="500343"/>
                  <a:pt x="3717226" y="689599"/>
                  <a:pt x="3793980" y="893155"/>
                </a:cubicBezTo>
                <a:cubicBezTo>
                  <a:pt x="3843672" y="1025844"/>
                  <a:pt x="3880766" y="1161899"/>
                  <a:pt x="3909462" y="1300266"/>
                </a:cubicBezTo>
                <a:cubicBezTo>
                  <a:pt x="3922235" y="1361459"/>
                  <a:pt x="3938945" y="1422770"/>
                  <a:pt x="3943942" y="1485619"/>
                </a:cubicBezTo>
                <a:cubicBezTo>
                  <a:pt x="3944076" y="1502180"/>
                  <a:pt x="3944211" y="1518740"/>
                  <a:pt x="3944345" y="1535301"/>
                </a:cubicBezTo>
                <a:lnTo>
                  <a:pt x="3955188" y="2335498"/>
                </a:lnTo>
                <a:cubicBezTo>
                  <a:pt x="3954721" y="2449052"/>
                  <a:pt x="3931625" y="2559451"/>
                  <a:pt x="3908995" y="2669430"/>
                </a:cubicBezTo>
                <a:cubicBezTo>
                  <a:pt x="3880766" y="2807798"/>
                  <a:pt x="3842739" y="2944062"/>
                  <a:pt x="3792814" y="3076542"/>
                </a:cubicBezTo>
                <a:cubicBezTo>
                  <a:pt x="3721892" y="3267270"/>
                  <a:pt x="3628340" y="3445171"/>
                  <a:pt x="3503993" y="3607090"/>
                </a:cubicBezTo>
                <a:cubicBezTo>
                  <a:pt x="3475764" y="3643470"/>
                  <a:pt x="3438670" y="3672909"/>
                  <a:pt x="3412541" y="3714546"/>
                </a:cubicBezTo>
                <a:cubicBezTo>
                  <a:pt x="3423739" y="3718541"/>
                  <a:pt x="3431438" y="3723167"/>
                  <a:pt x="3439837" y="3724219"/>
                </a:cubicBezTo>
                <a:cubicBezTo>
                  <a:pt x="3513325" y="3732420"/>
                  <a:pt x="3586813" y="3745247"/>
                  <a:pt x="3660302" y="3745247"/>
                </a:cubicBezTo>
                <a:cubicBezTo>
                  <a:pt x="3750587" y="3745878"/>
                  <a:pt x="3840639" y="3755972"/>
                  <a:pt x="3932092" y="3750925"/>
                </a:cubicBezTo>
                <a:cubicBezTo>
                  <a:pt x="4041507" y="3744827"/>
                  <a:pt x="4149990" y="3737046"/>
                  <a:pt x="4257540" y="3716438"/>
                </a:cubicBezTo>
                <a:cubicBezTo>
                  <a:pt x="4436245" y="3682162"/>
                  <a:pt x="4602818" y="3617394"/>
                  <a:pt x="4746762" y="3501107"/>
                </a:cubicBezTo>
                <a:cubicBezTo>
                  <a:pt x="4760060" y="3490382"/>
                  <a:pt x="4771958" y="3472929"/>
                  <a:pt x="4793654" y="3474821"/>
                </a:cubicBezTo>
                <a:cubicBezTo>
                  <a:pt x="4802575" y="3478393"/>
                  <a:pt x="4802433" y="3482114"/>
                  <a:pt x="4800285" y="3522537"/>
                </a:cubicBezTo>
                <a:cubicBezTo>
                  <a:pt x="4793175" y="3587268"/>
                  <a:pt x="4794209" y="3653136"/>
                  <a:pt x="4780764" y="3717361"/>
                </a:cubicBezTo>
                <a:cubicBezTo>
                  <a:pt x="4780335" y="3721690"/>
                  <a:pt x="4780215" y="3724546"/>
                  <a:pt x="4780307" y="3726303"/>
                </a:cubicBezTo>
                <a:lnTo>
                  <a:pt x="4780741" y="3727560"/>
                </a:lnTo>
                <a:lnTo>
                  <a:pt x="4779657" y="3730317"/>
                </a:lnTo>
                <a:cubicBezTo>
                  <a:pt x="4773124" y="3810015"/>
                  <a:pt x="4736030" y="3878988"/>
                  <a:pt x="4696370" y="3945228"/>
                </a:cubicBezTo>
                <a:cubicBezTo>
                  <a:pt x="4597219" y="4111143"/>
                  <a:pt x="4447210" y="4217127"/>
                  <a:pt x="4273871" y="4293250"/>
                </a:cubicBezTo>
                <a:cubicBezTo>
                  <a:pt x="4137625" y="4353391"/>
                  <a:pt x="3993215" y="4387247"/>
                  <a:pt x="3845772" y="4406173"/>
                </a:cubicBezTo>
                <a:cubicBezTo>
                  <a:pt x="3709994" y="4424257"/>
                  <a:pt x="3572815" y="4425309"/>
                  <a:pt x="3436571" y="4416477"/>
                </a:cubicBezTo>
                <a:cubicBezTo>
                  <a:pt x="3152882" y="4397972"/>
                  <a:pt x="2878526" y="4333204"/>
                  <a:pt x="2611635" y="4235211"/>
                </a:cubicBezTo>
                <a:cubicBezTo>
                  <a:pt x="2440056" y="4193577"/>
                  <a:pt x="2529769" y="4244420"/>
                  <a:pt x="2407099" y="4166673"/>
                </a:cubicBezTo>
                <a:lnTo>
                  <a:pt x="1875616" y="3768727"/>
                </a:lnTo>
                <a:lnTo>
                  <a:pt x="1846673" y="3771200"/>
                </a:lnTo>
                <a:lnTo>
                  <a:pt x="1847824" y="3770061"/>
                </a:lnTo>
                <a:cubicBezTo>
                  <a:pt x="1815977" y="3734824"/>
                  <a:pt x="1729698" y="3651460"/>
                  <a:pt x="1655588" y="3559776"/>
                </a:cubicBezTo>
                <a:cubicBezTo>
                  <a:pt x="1581478" y="3468092"/>
                  <a:pt x="1477816" y="3340239"/>
                  <a:pt x="1403161" y="3219956"/>
                </a:cubicBezTo>
                <a:cubicBezTo>
                  <a:pt x="1358602" y="3148459"/>
                  <a:pt x="1315909" y="3076121"/>
                  <a:pt x="1279514" y="3000419"/>
                </a:cubicBezTo>
                <a:cubicBezTo>
                  <a:pt x="1260570" y="2931914"/>
                  <a:pt x="1201629" y="2880867"/>
                  <a:pt x="1289499" y="2808928"/>
                </a:cubicBezTo>
                <a:lnTo>
                  <a:pt x="1806735" y="2568782"/>
                </a:lnTo>
                <a:lnTo>
                  <a:pt x="1862245" y="2748122"/>
                </a:lnTo>
                <a:lnTo>
                  <a:pt x="1864747" y="2745513"/>
                </a:lnTo>
                <a:lnTo>
                  <a:pt x="1873246" y="2748455"/>
                </a:lnTo>
                <a:cubicBezTo>
                  <a:pt x="1884247" y="2756449"/>
                  <a:pt x="1886259" y="2772102"/>
                  <a:pt x="1891683" y="2783615"/>
                </a:cubicBezTo>
                <a:cubicBezTo>
                  <a:pt x="1941842" y="2888547"/>
                  <a:pt x="2003199" y="2986540"/>
                  <a:pt x="2074121" y="3079065"/>
                </a:cubicBezTo>
                <a:cubicBezTo>
                  <a:pt x="2194735" y="3237410"/>
                  <a:pt x="2343345" y="3364422"/>
                  <a:pt x="2515984" y="3463676"/>
                </a:cubicBezTo>
                <a:cubicBezTo>
                  <a:pt x="2534065" y="3453583"/>
                  <a:pt x="2552203" y="3443804"/>
                  <a:pt x="2569876" y="3432896"/>
                </a:cubicBezTo>
                <a:lnTo>
                  <a:pt x="2513773" y="3465471"/>
                </a:lnTo>
                <a:lnTo>
                  <a:pt x="2748844" y="3630964"/>
                </a:lnTo>
                <a:lnTo>
                  <a:pt x="2788259" y="3680060"/>
                </a:lnTo>
                <a:lnTo>
                  <a:pt x="3062880" y="3307691"/>
                </a:lnTo>
                <a:lnTo>
                  <a:pt x="3119696" y="3157069"/>
                </a:lnTo>
                <a:lnTo>
                  <a:pt x="3122087" y="3155188"/>
                </a:lnTo>
                <a:cubicBezTo>
                  <a:pt x="3121621" y="3141309"/>
                  <a:pt x="3125120" y="3129113"/>
                  <a:pt x="3130253" y="3116075"/>
                </a:cubicBezTo>
                <a:cubicBezTo>
                  <a:pt x="3180178" y="2987591"/>
                  <a:pt x="3221705" y="2856584"/>
                  <a:pt x="3251100" y="2721371"/>
                </a:cubicBezTo>
                <a:cubicBezTo>
                  <a:pt x="3296360" y="2514240"/>
                  <a:pt x="3326221" y="2305007"/>
                  <a:pt x="3327155" y="2092199"/>
                </a:cubicBezTo>
                <a:cubicBezTo>
                  <a:pt x="3327621" y="2068226"/>
                  <a:pt x="3330187" y="2045095"/>
                  <a:pt x="3338586" y="2022384"/>
                </a:cubicBezTo>
                <a:lnTo>
                  <a:pt x="3335850" y="2020938"/>
                </a:lnTo>
                <a:lnTo>
                  <a:pt x="3344248" y="2011840"/>
                </a:lnTo>
                <a:lnTo>
                  <a:pt x="3338190" y="1959840"/>
                </a:lnTo>
                <a:lnTo>
                  <a:pt x="2784636" y="1795959"/>
                </a:lnTo>
                <a:lnTo>
                  <a:pt x="2570725" y="1798578"/>
                </a:lnTo>
                <a:lnTo>
                  <a:pt x="2320715" y="1850792"/>
                </a:lnTo>
                <a:cubicBezTo>
                  <a:pt x="2143410" y="1885068"/>
                  <a:pt x="1972171" y="1939111"/>
                  <a:pt x="1804664" y="2005351"/>
                </a:cubicBezTo>
                <a:lnTo>
                  <a:pt x="1751879" y="2024275"/>
                </a:lnTo>
                <a:lnTo>
                  <a:pt x="1748380" y="2007687"/>
                </a:lnTo>
                <a:lnTo>
                  <a:pt x="1063482" y="2429495"/>
                </a:lnTo>
                <a:lnTo>
                  <a:pt x="971360" y="2504015"/>
                </a:lnTo>
                <a:lnTo>
                  <a:pt x="887302" y="2576536"/>
                </a:lnTo>
                <a:lnTo>
                  <a:pt x="883098" y="2578019"/>
                </a:lnTo>
                <a:cubicBezTo>
                  <a:pt x="882963" y="2578850"/>
                  <a:pt x="882829" y="2579680"/>
                  <a:pt x="882694" y="2580511"/>
                </a:cubicBezTo>
                <a:lnTo>
                  <a:pt x="881511" y="2581531"/>
                </a:lnTo>
                <a:cubicBezTo>
                  <a:pt x="720070" y="2731675"/>
                  <a:pt x="576826" y="2896748"/>
                  <a:pt x="466244" y="3087897"/>
                </a:cubicBezTo>
                <a:cubicBezTo>
                  <a:pt x="369659" y="3254863"/>
                  <a:pt x="294071" y="3430661"/>
                  <a:pt x="285439" y="3628119"/>
                </a:cubicBezTo>
                <a:cubicBezTo>
                  <a:pt x="284739" y="3639895"/>
                  <a:pt x="284739" y="3652301"/>
                  <a:pt x="270508" y="3656928"/>
                </a:cubicBezTo>
                <a:lnTo>
                  <a:pt x="272982" y="3663559"/>
                </a:lnTo>
                <a:lnTo>
                  <a:pt x="268142" y="3658722"/>
                </a:lnTo>
                <a:cubicBezTo>
                  <a:pt x="234632" y="3641260"/>
                  <a:pt x="214069" y="3610458"/>
                  <a:pt x="190003" y="3583200"/>
                </a:cubicBezTo>
                <a:lnTo>
                  <a:pt x="126041" y="3521254"/>
                </a:lnTo>
                <a:lnTo>
                  <a:pt x="125398" y="3518140"/>
                </a:lnTo>
                <a:cubicBezTo>
                  <a:pt x="114200" y="3512883"/>
                  <a:pt x="107901" y="3502579"/>
                  <a:pt x="103468" y="3491854"/>
                </a:cubicBezTo>
                <a:cubicBezTo>
                  <a:pt x="60309" y="3391128"/>
                  <a:pt x="17149" y="3289981"/>
                  <a:pt x="5251" y="3179792"/>
                </a:cubicBezTo>
                <a:cubicBezTo>
                  <a:pt x="-1515" y="3117758"/>
                  <a:pt x="-1982" y="3054462"/>
                  <a:pt x="5251" y="2992848"/>
                </a:cubicBezTo>
                <a:cubicBezTo>
                  <a:pt x="23214" y="2835555"/>
                  <a:pt x="75006" y="2687935"/>
                  <a:pt x="148028" y="2548096"/>
                </a:cubicBezTo>
                <a:cubicBezTo>
                  <a:pt x="208218" y="2432439"/>
                  <a:pt x="281707" y="2326246"/>
                  <a:pt x="364993" y="2225940"/>
                </a:cubicBezTo>
                <a:cubicBezTo>
                  <a:pt x="425184" y="2152971"/>
                  <a:pt x="486774" y="2081054"/>
                  <a:pt x="555596" y="2016706"/>
                </a:cubicBezTo>
                <a:cubicBezTo>
                  <a:pt x="706306" y="1875816"/>
                  <a:pt x="867280" y="1748383"/>
                  <a:pt x="1043419" y="1641558"/>
                </a:cubicBezTo>
                <a:cubicBezTo>
                  <a:pt x="1065115" y="1628100"/>
                  <a:pt x="1085645" y="1613170"/>
                  <a:pt x="1106642" y="1599291"/>
                </a:cubicBezTo>
                <a:lnTo>
                  <a:pt x="1116015" y="1597557"/>
                </a:lnTo>
                <a:lnTo>
                  <a:pt x="1820664" y="1294274"/>
                </a:lnTo>
                <a:cubicBezTo>
                  <a:pt x="1820671" y="1294246"/>
                  <a:pt x="1820677" y="1294218"/>
                  <a:pt x="1820684" y="1294190"/>
                </a:cubicBezTo>
                <a:lnTo>
                  <a:pt x="1988939" y="1250902"/>
                </a:lnTo>
                <a:cubicBezTo>
                  <a:pt x="2048750" y="1237917"/>
                  <a:pt x="2108999" y="1226982"/>
                  <a:pt x="2169539" y="1217414"/>
                </a:cubicBezTo>
                <a:cubicBezTo>
                  <a:pt x="2241278" y="1206164"/>
                  <a:pt x="2313250" y="1199119"/>
                  <a:pt x="2385426" y="1195728"/>
                </a:cubicBezTo>
                <a:cubicBezTo>
                  <a:pt x="2457602" y="1192338"/>
                  <a:pt x="2529982" y="1192601"/>
                  <a:pt x="2602537" y="1195965"/>
                </a:cubicBezTo>
                <a:cubicBezTo>
                  <a:pt x="2615368" y="1196386"/>
                  <a:pt x="2628841" y="1196386"/>
                  <a:pt x="2641876" y="1198594"/>
                </a:cubicBezTo>
                <a:lnTo>
                  <a:pt x="3257847" y="1270240"/>
                </a:lnTo>
                <a:lnTo>
                  <a:pt x="3254577" y="1269577"/>
                </a:lnTo>
                <a:lnTo>
                  <a:pt x="3252034" y="1240361"/>
                </a:lnTo>
                <a:cubicBezTo>
                  <a:pt x="3249059" y="1226351"/>
                  <a:pt x="3244918" y="1212578"/>
                  <a:pt x="3241302" y="1198909"/>
                </a:cubicBezTo>
                <a:cubicBezTo>
                  <a:pt x="3188343" y="996405"/>
                  <a:pt x="3123021" y="798526"/>
                  <a:pt x="3022470" y="614107"/>
                </a:cubicBezTo>
                <a:cubicBezTo>
                  <a:pt x="2911421" y="410551"/>
                  <a:pt x="2773543" y="229496"/>
                  <a:pt x="2572675" y="105638"/>
                </a:cubicBezTo>
                <a:cubicBezTo>
                  <a:pt x="2568009" y="103115"/>
                  <a:pt x="2563868" y="100171"/>
                  <a:pt x="2560894" y="96386"/>
                </a:cubicBezTo>
                <a:lnTo>
                  <a:pt x="2556153" y="82211"/>
                </a:lnTo>
                <a:lnTo>
                  <a:pt x="2565394" y="80688"/>
                </a:lnTo>
                <a:cubicBezTo>
                  <a:pt x="2582396" y="60157"/>
                  <a:pt x="2607591" y="56081"/>
                  <a:pt x="2630671" y="47778"/>
                </a:cubicBezTo>
                <a:cubicBezTo>
                  <a:pt x="2662825" y="36532"/>
                  <a:pt x="2695463" y="27285"/>
                  <a:pt x="2728420" y="19567"/>
                </a:cubicBezTo>
                <a:lnTo>
                  <a:pt x="2818345" y="2388"/>
                </a:lnTo>
                <a:lnTo>
                  <a:pt x="2818802" y="2388"/>
                </a:lnTo>
                <a:cubicBezTo>
                  <a:pt x="2843590" y="75"/>
                  <a:pt x="2868130" y="-530"/>
                  <a:pt x="2892426" y="45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BA5EAE56-54B3-E663-CF56-99281B7E93A8}"/>
              </a:ext>
            </a:extLst>
          </p:cNvPr>
          <p:cNvSpPr/>
          <p:nvPr/>
        </p:nvSpPr>
        <p:spPr>
          <a:xfrm>
            <a:off x="1162446" y="5250954"/>
            <a:ext cx="2843965" cy="998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359" extrusionOk="0">
                <a:moveTo>
                  <a:pt x="16096" y="16511"/>
                </a:moveTo>
                <a:cubicBezTo>
                  <a:pt x="15907" y="16591"/>
                  <a:pt x="15749" y="16838"/>
                  <a:pt x="15577" y="17029"/>
                </a:cubicBezTo>
                <a:cubicBezTo>
                  <a:pt x="13886" y="18928"/>
                  <a:pt x="12128" y="20300"/>
                  <a:pt x="10275" y="20954"/>
                </a:cubicBezTo>
                <a:cubicBezTo>
                  <a:pt x="8595" y="21544"/>
                  <a:pt x="6921" y="21568"/>
                  <a:pt x="5268" y="20491"/>
                </a:cubicBezTo>
                <a:cubicBezTo>
                  <a:pt x="4184" y="19781"/>
                  <a:pt x="3202" y="18625"/>
                  <a:pt x="2403" y="16710"/>
                </a:cubicBezTo>
                <a:cubicBezTo>
                  <a:pt x="1903" y="15514"/>
                  <a:pt x="1572" y="14070"/>
                  <a:pt x="1286" y="12563"/>
                </a:cubicBezTo>
                <a:cubicBezTo>
                  <a:pt x="941" y="10752"/>
                  <a:pt x="594" y="8933"/>
                  <a:pt x="256" y="7115"/>
                </a:cubicBezTo>
                <a:cubicBezTo>
                  <a:pt x="172" y="6668"/>
                  <a:pt x="7" y="6309"/>
                  <a:pt x="0" y="5783"/>
                </a:cubicBezTo>
                <a:cubicBezTo>
                  <a:pt x="162" y="6078"/>
                  <a:pt x="304" y="6421"/>
                  <a:pt x="439" y="6788"/>
                </a:cubicBezTo>
                <a:cubicBezTo>
                  <a:pt x="597" y="7211"/>
                  <a:pt x="732" y="7689"/>
                  <a:pt x="952" y="7960"/>
                </a:cubicBezTo>
                <a:cubicBezTo>
                  <a:pt x="982" y="8176"/>
                  <a:pt x="1053" y="8303"/>
                  <a:pt x="1124" y="8423"/>
                </a:cubicBezTo>
                <a:cubicBezTo>
                  <a:pt x="1481" y="9029"/>
                  <a:pt x="1849" y="9579"/>
                  <a:pt x="2251" y="10018"/>
                </a:cubicBezTo>
                <a:cubicBezTo>
                  <a:pt x="3462" y="11334"/>
                  <a:pt x="4745" y="11797"/>
                  <a:pt x="6057" y="11853"/>
                </a:cubicBezTo>
                <a:cubicBezTo>
                  <a:pt x="7046" y="11901"/>
                  <a:pt x="8025" y="11661"/>
                  <a:pt x="8993" y="11215"/>
                </a:cubicBezTo>
                <a:cubicBezTo>
                  <a:pt x="9779" y="10848"/>
                  <a:pt x="10569" y="10489"/>
                  <a:pt x="11308" y="9707"/>
                </a:cubicBezTo>
                <a:cubicBezTo>
                  <a:pt x="11446" y="9763"/>
                  <a:pt x="11568" y="9611"/>
                  <a:pt x="11693" y="9508"/>
                </a:cubicBezTo>
                <a:cubicBezTo>
                  <a:pt x="12394" y="8933"/>
                  <a:pt x="13083" y="8279"/>
                  <a:pt x="13751" y="7506"/>
                </a:cubicBezTo>
                <a:cubicBezTo>
                  <a:pt x="14419" y="6740"/>
                  <a:pt x="15081" y="5958"/>
                  <a:pt x="15695" y="4961"/>
                </a:cubicBezTo>
                <a:cubicBezTo>
                  <a:pt x="15931" y="4650"/>
                  <a:pt x="16174" y="4363"/>
                  <a:pt x="16383" y="3900"/>
                </a:cubicBezTo>
                <a:cubicBezTo>
                  <a:pt x="16049" y="2879"/>
                  <a:pt x="15728" y="1898"/>
                  <a:pt x="15371" y="805"/>
                </a:cubicBezTo>
                <a:cubicBezTo>
                  <a:pt x="15516" y="774"/>
                  <a:pt x="15590" y="750"/>
                  <a:pt x="15664" y="742"/>
                </a:cubicBezTo>
                <a:cubicBezTo>
                  <a:pt x="16680" y="614"/>
                  <a:pt x="17699" y="502"/>
                  <a:pt x="18715" y="367"/>
                </a:cubicBezTo>
                <a:cubicBezTo>
                  <a:pt x="19035" y="327"/>
                  <a:pt x="19353" y="239"/>
                  <a:pt x="19673" y="175"/>
                </a:cubicBezTo>
                <a:cubicBezTo>
                  <a:pt x="19717" y="191"/>
                  <a:pt x="19761" y="223"/>
                  <a:pt x="19805" y="223"/>
                </a:cubicBezTo>
                <a:cubicBezTo>
                  <a:pt x="20301" y="160"/>
                  <a:pt x="20800" y="96"/>
                  <a:pt x="21296" y="16"/>
                </a:cubicBezTo>
                <a:cubicBezTo>
                  <a:pt x="21586" y="-32"/>
                  <a:pt x="21600" y="-16"/>
                  <a:pt x="21536" y="678"/>
                </a:cubicBezTo>
                <a:cubicBezTo>
                  <a:pt x="21533" y="702"/>
                  <a:pt x="21533" y="726"/>
                  <a:pt x="21529" y="758"/>
                </a:cubicBezTo>
                <a:cubicBezTo>
                  <a:pt x="21131" y="4674"/>
                  <a:pt x="20736" y="8598"/>
                  <a:pt x="20331" y="12507"/>
                </a:cubicBezTo>
                <a:cubicBezTo>
                  <a:pt x="20250" y="13281"/>
                  <a:pt x="20206" y="14086"/>
                  <a:pt x="20075" y="14828"/>
                </a:cubicBezTo>
                <a:cubicBezTo>
                  <a:pt x="19997" y="14804"/>
                  <a:pt x="19963" y="14692"/>
                  <a:pt x="19930" y="14589"/>
                </a:cubicBezTo>
                <a:cubicBezTo>
                  <a:pt x="19714" y="13927"/>
                  <a:pt x="19498" y="13257"/>
                  <a:pt x="19278" y="12595"/>
                </a:cubicBezTo>
                <a:cubicBezTo>
                  <a:pt x="19089" y="12020"/>
                  <a:pt x="19083" y="12020"/>
                  <a:pt x="18843" y="12435"/>
                </a:cubicBezTo>
                <a:cubicBezTo>
                  <a:pt x="18249" y="13448"/>
                  <a:pt x="17632" y="14365"/>
                  <a:pt x="17001" y="15243"/>
                </a:cubicBezTo>
                <a:cubicBezTo>
                  <a:pt x="16704" y="15665"/>
                  <a:pt x="16373" y="15969"/>
                  <a:pt x="16096" y="16511"/>
                </a:cubicBezTo>
                <a:close/>
              </a:path>
            </a:pathLst>
          </a:custGeom>
          <a:solidFill>
            <a:srgbClr val="2174E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A8FAB-FB55-4393-410A-02E39CA7CC8C}"/>
              </a:ext>
            </a:extLst>
          </p:cNvPr>
          <p:cNvSpPr/>
          <p:nvPr/>
        </p:nvSpPr>
        <p:spPr>
          <a:xfrm>
            <a:off x="1315482" y="5259330"/>
            <a:ext cx="11922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Reading</a:t>
            </a:r>
            <a:endParaRPr kumimoji="0" lang="th-TH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9A2ED8-8577-3398-5677-57EBA3D349FE}"/>
              </a:ext>
            </a:extLst>
          </p:cNvPr>
          <p:cNvSpPr/>
          <p:nvPr/>
        </p:nvSpPr>
        <p:spPr>
          <a:xfrm>
            <a:off x="2307497" y="3970711"/>
            <a:ext cx="2240850" cy="12734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cs typeface="TH SarabunPSK" panose="020B0500040200020003" pitchFamily="34" charset="-34"/>
              </a:rPr>
              <a:t>They collects information on students’ attitudes, home background, learning experience, and school context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21DA4C-E6BE-28C5-456C-4132E085211A}"/>
              </a:ext>
            </a:extLst>
          </p:cNvPr>
          <p:cNvSpPr txBox="1"/>
          <p:nvPr/>
        </p:nvSpPr>
        <p:spPr>
          <a:xfrm>
            <a:off x="2162123" y="3040287"/>
            <a:ext cx="21314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Mathematics</a:t>
            </a:r>
            <a:endParaRPr kumimoji="0" lang="th-TH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6798F5D7-2905-5FB3-3D73-D3B8F0CA3F63}"/>
              </a:ext>
            </a:extLst>
          </p:cNvPr>
          <p:cNvSpPr/>
          <p:nvPr/>
        </p:nvSpPr>
        <p:spPr>
          <a:xfrm>
            <a:off x="1488524" y="2458732"/>
            <a:ext cx="2131427" cy="2539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3" extrusionOk="0">
                <a:moveTo>
                  <a:pt x="2165" y="10582"/>
                </a:moveTo>
                <a:cubicBezTo>
                  <a:pt x="2404" y="9608"/>
                  <a:pt x="2661" y="8638"/>
                  <a:pt x="3092" y="7684"/>
                </a:cubicBezTo>
                <a:cubicBezTo>
                  <a:pt x="3828" y="6064"/>
                  <a:pt x="4860" y="4521"/>
                  <a:pt x="6459" y="3119"/>
                </a:cubicBezTo>
                <a:cubicBezTo>
                  <a:pt x="7311" y="2370"/>
                  <a:pt x="8303" y="1695"/>
                  <a:pt x="9522" y="1134"/>
                </a:cubicBezTo>
                <a:cubicBezTo>
                  <a:pt x="11144" y="388"/>
                  <a:pt x="12971" y="-7"/>
                  <a:pt x="15048" y="0"/>
                </a:cubicBezTo>
                <a:cubicBezTo>
                  <a:pt x="17230" y="7"/>
                  <a:pt x="19418" y="3"/>
                  <a:pt x="21600" y="3"/>
                </a:cubicBezTo>
                <a:cubicBezTo>
                  <a:pt x="20841" y="71"/>
                  <a:pt x="20089" y="167"/>
                  <a:pt x="19359" y="316"/>
                </a:cubicBezTo>
                <a:cubicBezTo>
                  <a:pt x="19097" y="371"/>
                  <a:pt x="18811" y="398"/>
                  <a:pt x="18618" y="534"/>
                </a:cubicBezTo>
                <a:cubicBezTo>
                  <a:pt x="18017" y="538"/>
                  <a:pt x="17562" y="766"/>
                  <a:pt x="17160" y="953"/>
                </a:cubicBezTo>
                <a:cubicBezTo>
                  <a:pt x="16075" y="1457"/>
                  <a:pt x="15094" y="2039"/>
                  <a:pt x="14283" y="2710"/>
                </a:cubicBezTo>
                <a:cubicBezTo>
                  <a:pt x="12142" y="4481"/>
                  <a:pt x="10882" y="6462"/>
                  <a:pt x="10164" y="8573"/>
                </a:cubicBezTo>
                <a:cubicBezTo>
                  <a:pt x="9557" y="10126"/>
                  <a:pt x="9371" y="11705"/>
                  <a:pt x="9341" y="13292"/>
                </a:cubicBezTo>
                <a:cubicBezTo>
                  <a:pt x="9341" y="13336"/>
                  <a:pt x="9371" y="13377"/>
                  <a:pt x="9388" y="13422"/>
                </a:cubicBezTo>
                <a:cubicBezTo>
                  <a:pt x="9324" y="13956"/>
                  <a:pt x="9411" y="14487"/>
                  <a:pt x="9487" y="15022"/>
                </a:cubicBezTo>
                <a:cubicBezTo>
                  <a:pt x="9528" y="15328"/>
                  <a:pt x="9511" y="15641"/>
                  <a:pt x="9709" y="15944"/>
                </a:cubicBezTo>
                <a:cubicBezTo>
                  <a:pt x="10567" y="15822"/>
                  <a:pt x="11407" y="15699"/>
                  <a:pt x="12288" y="15570"/>
                </a:cubicBezTo>
                <a:cubicBezTo>
                  <a:pt x="12323" y="15737"/>
                  <a:pt x="12200" y="15842"/>
                  <a:pt x="12124" y="15948"/>
                </a:cubicBezTo>
                <a:cubicBezTo>
                  <a:pt x="11716" y="16561"/>
                  <a:pt x="11302" y="17170"/>
                  <a:pt x="10882" y="17780"/>
                </a:cubicBezTo>
                <a:cubicBezTo>
                  <a:pt x="10794" y="17906"/>
                  <a:pt x="10707" y="18025"/>
                  <a:pt x="10701" y="18164"/>
                </a:cubicBezTo>
                <a:cubicBezTo>
                  <a:pt x="10537" y="18205"/>
                  <a:pt x="10526" y="18304"/>
                  <a:pt x="10467" y="18382"/>
                </a:cubicBezTo>
                <a:cubicBezTo>
                  <a:pt x="9808" y="19349"/>
                  <a:pt x="9155" y="20316"/>
                  <a:pt x="8495" y="21280"/>
                </a:cubicBezTo>
                <a:cubicBezTo>
                  <a:pt x="8419" y="21389"/>
                  <a:pt x="8390" y="21518"/>
                  <a:pt x="8204" y="21593"/>
                </a:cubicBezTo>
                <a:cubicBezTo>
                  <a:pt x="8069" y="21590"/>
                  <a:pt x="7994" y="21535"/>
                  <a:pt x="7906" y="21491"/>
                </a:cubicBezTo>
                <a:cubicBezTo>
                  <a:pt x="7037" y="21052"/>
                  <a:pt x="6173" y="20606"/>
                  <a:pt x="5292" y="20177"/>
                </a:cubicBezTo>
                <a:cubicBezTo>
                  <a:pt x="4866" y="19969"/>
                  <a:pt x="4504" y="19720"/>
                  <a:pt x="4003" y="19571"/>
                </a:cubicBezTo>
                <a:cubicBezTo>
                  <a:pt x="3828" y="19438"/>
                  <a:pt x="3612" y="19329"/>
                  <a:pt x="3396" y="19216"/>
                </a:cubicBezTo>
                <a:cubicBezTo>
                  <a:pt x="2351" y="18692"/>
                  <a:pt x="1307" y="18168"/>
                  <a:pt x="268" y="17640"/>
                </a:cubicBezTo>
                <a:cubicBezTo>
                  <a:pt x="158" y="17586"/>
                  <a:pt x="0" y="17548"/>
                  <a:pt x="0" y="17422"/>
                </a:cubicBezTo>
                <a:cubicBezTo>
                  <a:pt x="642" y="17323"/>
                  <a:pt x="1284" y="17225"/>
                  <a:pt x="1931" y="17122"/>
                </a:cubicBezTo>
                <a:cubicBezTo>
                  <a:pt x="2526" y="17031"/>
                  <a:pt x="2526" y="17031"/>
                  <a:pt x="2427" y="16683"/>
                </a:cubicBezTo>
                <a:cubicBezTo>
                  <a:pt x="2357" y="16442"/>
                  <a:pt x="2305" y="16196"/>
                  <a:pt x="2240" y="15955"/>
                </a:cubicBezTo>
                <a:cubicBezTo>
                  <a:pt x="2065" y="15240"/>
                  <a:pt x="1984" y="14521"/>
                  <a:pt x="1943" y="13799"/>
                </a:cubicBezTo>
                <a:cubicBezTo>
                  <a:pt x="1890" y="12734"/>
                  <a:pt x="1990" y="11658"/>
                  <a:pt x="2165" y="10582"/>
                </a:cubicBezTo>
                <a:close/>
              </a:path>
            </a:pathLst>
          </a:custGeom>
          <a:solidFill>
            <a:srgbClr val="10349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4CD19A-A8FC-66B9-21ED-C9F3A5DB90ED}"/>
              </a:ext>
            </a:extLst>
          </p:cNvPr>
          <p:cNvSpPr txBox="1"/>
          <p:nvPr/>
        </p:nvSpPr>
        <p:spPr>
          <a:xfrm>
            <a:off x="3952425" y="5250954"/>
            <a:ext cx="16019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Science</a:t>
            </a:r>
            <a:endParaRPr kumimoji="0" lang="th-TH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3CA2E20F-C6C0-936D-3EB5-AD642DF75CB7}"/>
              </a:ext>
            </a:extLst>
          </p:cNvPr>
          <p:cNvSpPr/>
          <p:nvPr/>
        </p:nvSpPr>
        <p:spPr>
          <a:xfrm rot="871417">
            <a:off x="3509796" y="3120185"/>
            <a:ext cx="2204075" cy="2720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596" extrusionOk="0">
                <a:moveTo>
                  <a:pt x="19566" y="21596"/>
                </a:moveTo>
                <a:cubicBezTo>
                  <a:pt x="19670" y="21088"/>
                  <a:pt x="19662" y="20567"/>
                  <a:pt x="19717" y="20055"/>
                </a:cubicBezTo>
                <a:cubicBezTo>
                  <a:pt x="19733" y="19901"/>
                  <a:pt x="19757" y="19738"/>
                  <a:pt x="19682" y="19584"/>
                </a:cubicBezTo>
                <a:cubicBezTo>
                  <a:pt x="19729" y="19466"/>
                  <a:pt x="19705" y="19348"/>
                  <a:pt x="19689" y="19230"/>
                </a:cubicBezTo>
                <a:cubicBezTo>
                  <a:pt x="19586" y="18527"/>
                  <a:pt x="19391" y="17856"/>
                  <a:pt x="19117" y="17201"/>
                </a:cubicBezTo>
                <a:cubicBezTo>
                  <a:pt x="18485" y="15685"/>
                  <a:pt x="17543" y="14380"/>
                  <a:pt x="16414" y="13217"/>
                </a:cubicBezTo>
                <a:cubicBezTo>
                  <a:pt x="15443" y="12213"/>
                  <a:pt x="14406" y="11290"/>
                  <a:pt x="13197" y="10578"/>
                </a:cubicBezTo>
                <a:cubicBezTo>
                  <a:pt x="13102" y="10424"/>
                  <a:pt x="12939" y="10359"/>
                  <a:pt x="12800" y="10269"/>
                </a:cubicBezTo>
                <a:cubicBezTo>
                  <a:pt x="11480" y="9432"/>
                  <a:pt x="10096" y="8720"/>
                  <a:pt x="8649" y="8147"/>
                </a:cubicBezTo>
                <a:cubicBezTo>
                  <a:pt x="8577" y="8119"/>
                  <a:pt x="8498" y="8115"/>
                  <a:pt x="8422" y="8099"/>
                </a:cubicBezTo>
                <a:cubicBezTo>
                  <a:pt x="8343" y="8054"/>
                  <a:pt x="8267" y="8001"/>
                  <a:pt x="8184" y="7968"/>
                </a:cubicBezTo>
                <a:cubicBezTo>
                  <a:pt x="7504" y="7704"/>
                  <a:pt x="6808" y="7485"/>
                  <a:pt x="6097" y="7314"/>
                </a:cubicBezTo>
                <a:cubicBezTo>
                  <a:pt x="5544" y="7184"/>
                  <a:pt x="5572" y="7098"/>
                  <a:pt x="5508" y="7749"/>
                </a:cubicBezTo>
                <a:cubicBezTo>
                  <a:pt x="5464" y="8208"/>
                  <a:pt x="5452" y="8672"/>
                  <a:pt x="5353" y="9127"/>
                </a:cubicBezTo>
                <a:cubicBezTo>
                  <a:pt x="5202" y="9091"/>
                  <a:pt x="5138" y="8981"/>
                  <a:pt x="5059" y="8903"/>
                </a:cubicBezTo>
                <a:cubicBezTo>
                  <a:pt x="4331" y="8196"/>
                  <a:pt x="3612" y="7489"/>
                  <a:pt x="2884" y="6781"/>
                </a:cubicBezTo>
                <a:cubicBezTo>
                  <a:pt x="2753" y="6655"/>
                  <a:pt x="2642" y="6501"/>
                  <a:pt x="2471" y="6419"/>
                </a:cubicBezTo>
                <a:cubicBezTo>
                  <a:pt x="1942" y="5830"/>
                  <a:pt x="1362" y="5297"/>
                  <a:pt x="801" y="4744"/>
                </a:cubicBezTo>
                <a:cubicBezTo>
                  <a:pt x="558" y="4505"/>
                  <a:pt x="312" y="4265"/>
                  <a:pt x="69" y="4025"/>
                </a:cubicBezTo>
                <a:cubicBezTo>
                  <a:pt x="-30" y="3927"/>
                  <a:pt x="-22" y="3846"/>
                  <a:pt x="93" y="3769"/>
                </a:cubicBezTo>
                <a:cubicBezTo>
                  <a:pt x="149" y="3732"/>
                  <a:pt x="205" y="3700"/>
                  <a:pt x="260" y="3663"/>
                </a:cubicBezTo>
                <a:cubicBezTo>
                  <a:pt x="1159" y="3102"/>
                  <a:pt x="2061" y="2545"/>
                  <a:pt x="2960" y="1980"/>
                </a:cubicBezTo>
                <a:cubicBezTo>
                  <a:pt x="3087" y="1899"/>
                  <a:pt x="3250" y="1858"/>
                  <a:pt x="3321" y="1695"/>
                </a:cubicBezTo>
                <a:cubicBezTo>
                  <a:pt x="3477" y="1663"/>
                  <a:pt x="3608" y="1577"/>
                  <a:pt x="3743" y="1492"/>
                </a:cubicBezTo>
                <a:cubicBezTo>
                  <a:pt x="4439" y="1057"/>
                  <a:pt x="5138" y="618"/>
                  <a:pt x="5838" y="187"/>
                </a:cubicBezTo>
                <a:cubicBezTo>
                  <a:pt x="5957" y="114"/>
                  <a:pt x="6057" y="-4"/>
                  <a:pt x="6216" y="0"/>
                </a:cubicBezTo>
                <a:cubicBezTo>
                  <a:pt x="6228" y="12"/>
                  <a:pt x="6236" y="24"/>
                  <a:pt x="6248" y="33"/>
                </a:cubicBezTo>
                <a:cubicBezTo>
                  <a:pt x="6256" y="581"/>
                  <a:pt x="6156" y="1118"/>
                  <a:pt x="6108" y="1659"/>
                </a:cubicBezTo>
                <a:cubicBezTo>
                  <a:pt x="6093" y="1830"/>
                  <a:pt x="6132" y="1899"/>
                  <a:pt x="6295" y="1931"/>
                </a:cubicBezTo>
                <a:cubicBezTo>
                  <a:pt x="6792" y="2025"/>
                  <a:pt x="7289" y="2134"/>
                  <a:pt x="7786" y="2240"/>
                </a:cubicBezTo>
                <a:cubicBezTo>
                  <a:pt x="7834" y="2256"/>
                  <a:pt x="7882" y="2281"/>
                  <a:pt x="7933" y="2293"/>
                </a:cubicBezTo>
                <a:cubicBezTo>
                  <a:pt x="9539" y="2708"/>
                  <a:pt x="11074" y="3330"/>
                  <a:pt x="12557" y="4086"/>
                </a:cubicBezTo>
                <a:cubicBezTo>
                  <a:pt x="12740" y="4179"/>
                  <a:pt x="12911" y="4314"/>
                  <a:pt x="13122" y="4346"/>
                </a:cubicBezTo>
                <a:cubicBezTo>
                  <a:pt x="13185" y="4436"/>
                  <a:pt x="13285" y="4480"/>
                  <a:pt x="13376" y="4529"/>
                </a:cubicBezTo>
                <a:cubicBezTo>
                  <a:pt x="14672" y="5261"/>
                  <a:pt x="15885" y="6111"/>
                  <a:pt x="17002" y="7107"/>
                </a:cubicBezTo>
                <a:cubicBezTo>
                  <a:pt x="18449" y="8395"/>
                  <a:pt x="19705" y="9843"/>
                  <a:pt x="20564" y="11615"/>
                </a:cubicBezTo>
                <a:cubicBezTo>
                  <a:pt x="21208" y="12941"/>
                  <a:pt x="21570" y="14331"/>
                  <a:pt x="21427" y="15827"/>
                </a:cubicBezTo>
                <a:cubicBezTo>
                  <a:pt x="21383" y="16266"/>
                  <a:pt x="21296" y="16697"/>
                  <a:pt x="21149" y="17112"/>
                </a:cubicBezTo>
                <a:cubicBezTo>
                  <a:pt x="20691" y="18421"/>
                  <a:pt x="20234" y="19726"/>
                  <a:pt x="19777" y="21031"/>
                </a:cubicBezTo>
                <a:cubicBezTo>
                  <a:pt x="19701" y="21226"/>
                  <a:pt x="19590" y="21397"/>
                  <a:pt x="19566" y="21596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7F4E09-AAE1-D55B-2E71-838A7023BD17}"/>
              </a:ext>
            </a:extLst>
          </p:cNvPr>
          <p:cNvGrpSpPr/>
          <p:nvPr/>
        </p:nvGrpSpPr>
        <p:grpSpPr>
          <a:xfrm>
            <a:off x="538141" y="1420827"/>
            <a:ext cx="5331420" cy="832539"/>
            <a:chOff x="730229" y="2116666"/>
            <a:chExt cx="4551424" cy="118533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A6DD8AB-C6FA-B90B-77CD-54D48CC9B518}"/>
                </a:ext>
              </a:extLst>
            </p:cNvPr>
            <p:cNvSpPr/>
            <p:nvPr/>
          </p:nvSpPr>
          <p:spPr>
            <a:xfrm>
              <a:off x="1320632" y="2116666"/>
              <a:ext cx="3961021" cy="1185333"/>
            </a:xfrm>
            <a:prstGeom prst="rect">
              <a:avLst/>
            </a:prstGeom>
            <a:solidFill>
              <a:srgbClr val="CBDFFF"/>
            </a:solidFill>
            <a:ln w="63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0F50304E-40D6-3F0C-2D55-6D18BD7B3139}"/>
                </a:ext>
              </a:extLst>
            </p:cNvPr>
            <p:cNvSpPr/>
            <p:nvPr/>
          </p:nvSpPr>
          <p:spPr>
            <a:xfrm>
              <a:off x="730229" y="2116666"/>
              <a:ext cx="1160186" cy="1185333"/>
            </a:xfrm>
            <a:prstGeom prst="homePlat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TH SarabunPSK" panose="020B0500040200020003" pitchFamily="34" charset="-34"/>
                </a:rPr>
                <a:t>PISA</a:t>
              </a:r>
              <a:endParaRPr lang="en-US" b="1" dirty="0">
                <a:solidFill>
                  <a:srgbClr val="FFFFFF"/>
                </a:solidFill>
                <a:latin typeface="+mj-lt"/>
                <a:cs typeface="TH SarabunPSK" panose="020B0500040200020003" pitchFamily="34" charset="-34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5C22CD7-83D4-5453-9400-ACC0FE244122}"/>
              </a:ext>
            </a:extLst>
          </p:cNvPr>
          <p:cNvSpPr txBox="1"/>
          <p:nvPr/>
        </p:nvSpPr>
        <p:spPr>
          <a:xfrm>
            <a:off x="1897152" y="1477141"/>
            <a:ext cx="38287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accent1"/>
                </a:solidFill>
                <a:latin typeface="Arial" panose="020B0604020202020204"/>
                <a:cs typeface="Cordia New" panose="020B0304020202020204" pitchFamily="34" charset="-34"/>
              </a:rPr>
              <a:t>In 2018, PISA evaluates skills and knowledge of 15-year-old students in 3 skills</a:t>
            </a:r>
            <a:endParaRPr kumimoji="0" lang="th-TH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B03D4BE-0BB9-212E-A7EB-83B56DCEBFB8}"/>
              </a:ext>
            </a:extLst>
          </p:cNvPr>
          <p:cNvSpPr/>
          <p:nvPr/>
        </p:nvSpPr>
        <p:spPr>
          <a:xfrm>
            <a:off x="6322441" y="1411133"/>
            <a:ext cx="5482345" cy="58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b="1" dirty="0">
                <a:solidFill>
                  <a:srgbClr val="FFFFFF"/>
                </a:solidFill>
                <a:cs typeface="TH SarabunPSK" panose="020B0500040200020003" pitchFamily="34" charset="-34"/>
              </a:rPr>
              <a:t>THAILAND </a:t>
            </a:r>
            <a:r>
              <a:rPr lang="en-US" sz="1600" dirty="0">
                <a:solidFill>
                  <a:srgbClr val="FFFFFF"/>
                </a:solidFill>
                <a:cs typeface="TH SarabunPSK" panose="020B0500040200020003" pitchFamily="34" charset="-34"/>
              </a:rPr>
              <a:t>has participated in the PISA since 2000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AF18D83-9054-B1F7-25C9-DBA89A07D143}"/>
              </a:ext>
            </a:extLst>
          </p:cNvPr>
          <p:cNvSpPr/>
          <p:nvPr/>
        </p:nvSpPr>
        <p:spPr>
          <a:xfrm>
            <a:off x="6357401" y="3882505"/>
            <a:ext cx="5447385" cy="4039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30A229-DB2B-FBF9-FA8B-5C55B6E865AF}"/>
              </a:ext>
            </a:extLst>
          </p:cNvPr>
          <p:cNvSpPr txBox="1"/>
          <p:nvPr/>
        </p:nvSpPr>
        <p:spPr>
          <a:xfrm>
            <a:off x="6409979" y="3925551"/>
            <a:ext cx="391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  <a:cs typeface="Arial" pitchFamily="34" charset="0"/>
              </a:rPr>
              <a:t>Notes</a:t>
            </a:r>
            <a:endParaRPr lang="ko-KR" altLang="en-US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DF4FCB-BC8D-5351-B5DE-B67E4B1033EA}"/>
              </a:ext>
            </a:extLst>
          </p:cNvPr>
          <p:cNvSpPr/>
          <p:nvPr/>
        </p:nvSpPr>
        <p:spPr>
          <a:xfrm>
            <a:off x="6357400" y="4321628"/>
            <a:ext cx="5447385" cy="2041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cs typeface="TH SarabunPSK" panose="020B0500040200020003" pitchFamily="34" charset="-34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E66DD4-2EF5-D176-0A8A-A3C3CF8022C3}"/>
              </a:ext>
            </a:extLst>
          </p:cNvPr>
          <p:cNvSpPr txBox="1"/>
          <p:nvPr/>
        </p:nvSpPr>
        <p:spPr>
          <a:xfrm>
            <a:off x="6457110" y="4367096"/>
            <a:ext cx="52071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accent1"/>
                </a:solidFill>
                <a:cs typeface="TH SarabunPSK" panose="020B0500040200020003" pitchFamily="34" charset="-34"/>
              </a:rPr>
              <a:t>Around 60% of Students score below minimum proficiency level in </a:t>
            </a:r>
            <a:r>
              <a:rPr lang="en-US" sz="1400" b="1" dirty="0">
                <a:solidFill>
                  <a:schemeClr val="accent1"/>
                </a:solidFill>
                <a:cs typeface="TH SarabunPSK" panose="020B0500040200020003" pitchFamily="34" charset="-34"/>
              </a:rPr>
              <a:t>Reading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accent1"/>
                </a:solidFill>
                <a:cs typeface="TH SarabunPSK" panose="020B0500040200020003" pitchFamily="34" charset="-34"/>
              </a:rPr>
              <a:t>53% were unable to attain the minimum proficiency level in </a:t>
            </a:r>
            <a:r>
              <a:rPr lang="en-US" sz="1400" b="1" dirty="0">
                <a:solidFill>
                  <a:schemeClr val="accent1"/>
                </a:solidFill>
                <a:cs typeface="TH SarabunPSK" panose="020B0500040200020003" pitchFamily="34" charset="-34"/>
              </a:rPr>
              <a:t>Math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accent1"/>
                </a:solidFill>
                <a:cs typeface="TH SarabunPSK" panose="020B0500040200020003" pitchFamily="34" charset="-34"/>
              </a:rPr>
              <a:t>44% did not reach basic proficiency in </a:t>
            </a:r>
            <a:r>
              <a:rPr lang="en-US" sz="1400" b="1" dirty="0">
                <a:solidFill>
                  <a:schemeClr val="accent1"/>
                </a:solidFill>
                <a:cs typeface="TH SarabunPSK" panose="020B0500040200020003" pitchFamily="34" charset="-34"/>
              </a:rPr>
              <a:t>Science</a:t>
            </a:r>
          </a:p>
          <a:p>
            <a:pPr marL="228600" indent="-228600" algn="thaiDist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accent1"/>
                </a:solidFill>
                <a:cs typeface="TH SarabunPSK" panose="020B0500040200020003" pitchFamily="34" charset="-34"/>
              </a:rPr>
              <a:t>Thailand also reported higher levels of student absenteeism and weaker sense of belonging school compared to averages across the </a:t>
            </a:r>
            <a:r>
              <a:rPr lang="en-US" sz="1400" b="1" dirty="0">
                <a:solidFill>
                  <a:schemeClr val="accent1"/>
                </a:solidFill>
                <a:cs typeface="TH SarabunPSK" panose="020B0500040200020003" pitchFamily="34" charset="-34"/>
              </a:rPr>
              <a:t>OECD</a:t>
            </a:r>
            <a:r>
              <a:rPr lang="en-US" sz="1400" dirty="0">
                <a:solidFill>
                  <a:schemeClr val="accent1"/>
                </a:solidFill>
                <a:cs typeface="TH SarabunPSK" panose="020B0500040200020003" pitchFamily="34" charset="-34"/>
              </a:rPr>
              <a:t> and countries in </a:t>
            </a:r>
            <a:r>
              <a:rPr lang="en-US" sz="1400" b="1" dirty="0">
                <a:solidFill>
                  <a:schemeClr val="accent1"/>
                </a:solidFill>
                <a:cs typeface="TH SarabunPSK" panose="020B0500040200020003" pitchFamily="34" charset="-34"/>
              </a:rPr>
              <a:t>the EAP region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endParaRPr lang="en-US" sz="1400" b="1" dirty="0">
              <a:solidFill>
                <a:schemeClr val="accent1"/>
              </a:solidFill>
              <a:cs typeface="TH SarabunPSK" panose="020B0500040200020003" pitchFamily="34" charset="-3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5D9626-E1D2-870F-E8ED-5CDE1E78763F}"/>
              </a:ext>
            </a:extLst>
          </p:cNvPr>
          <p:cNvSpPr/>
          <p:nvPr/>
        </p:nvSpPr>
        <p:spPr>
          <a:xfrm>
            <a:off x="8502879" y="2524794"/>
            <a:ext cx="1023779" cy="11157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51238C-EBCF-FEC3-A56D-6C648E6F021C}"/>
              </a:ext>
            </a:extLst>
          </p:cNvPr>
          <p:cNvSpPr txBox="1"/>
          <p:nvPr/>
        </p:nvSpPr>
        <p:spPr>
          <a:xfrm>
            <a:off x="6821974" y="2518406"/>
            <a:ext cx="1589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>
              <a:spcBef>
                <a:spcPts val="600"/>
              </a:spcBef>
            </a:pPr>
            <a:r>
              <a:rPr lang="en-US" sz="1600" b="1" dirty="0">
                <a:solidFill>
                  <a:schemeClr val="accent1"/>
                </a:solidFill>
                <a:cs typeface="TH SarabunPSK" panose="020B0500040200020003" pitchFamily="34" charset="-34"/>
              </a:rPr>
              <a:t>Reading 68th</a:t>
            </a:r>
            <a:endParaRPr lang="th-TH" sz="1600" b="1" dirty="0">
              <a:solidFill>
                <a:schemeClr val="accent1"/>
              </a:solidFill>
              <a:cs typeface="TH SarabunPSK" panose="020B0500040200020003" pitchFamily="34" charset="-34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5049964-B71E-D930-9AB5-CE0E09499463}"/>
              </a:ext>
            </a:extLst>
          </p:cNvPr>
          <p:cNvSpPr/>
          <p:nvPr/>
        </p:nvSpPr>
        <p:spPr>
          <a:xfrm>
            <a:off x="6361721" y="2446662"/>
            <a:ext cx="460256" cy="4602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ea typeface="굴림" panose="020B0600000101010101" pitchFamily="34" charset="-127"/>
              <a:cs typeface="TH SarabunPSK" panose="020B0500040200020003" pitchFamily="34" charset="-34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8492EA5A-3561-327E-EDD0-9DD4C581AD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53092" y="2543496"/>
            <a:ext cx="277512" cy="277512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F774A5C4-40E7-EA6A-BC16-B6B170E789CA}"/>
              </a:ext>
            </a:extLst>
          </p:cNvPr>
          <p:cNvSpPr/>
          <p:nvPr/>
        </p:nvSpPr>
        <p:spPr>
          <a:xfrm>
            <a:off x="6361720" y="3136426"/>
            <a:ext cx="460256" cy="4602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ea typeface="굴림" panose="020B0600000101010101" pitchFamily="34" charset="-127"/>
              <a:cs typeface="TH SarabunPSK" panose="020B0500040200020003" pitchFamily="34" charset="-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BB93A4-5E2D-481C-EF2B-142245F49C97}"/>
              </a:ext>
            </a:extLst>
          </p:cNvPr>
          <p:cNvSpPr txBox="1"/>
          <p:nvPr/>
        </p:nvSpPr>
        <p:spPr>
          <a:xfrm>
            <a:off x="6795561" y="3186229"/>
            <a:ext cx="1560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>
              <a:spcBef>
                <a:spcPts val="600"/>
              </a:spcBef>
            </a:pPr>
            <a:r>
              <a:rPr lang="en-US" sz="1600" b="1" dirty="0">
                <a:solidFill>
                  <a:schemeClr val="accent1"/>
                </a:solidFill>
                <a:cs typeface="TH SarabunPSK" panose="020B0500040200020003" pitchFamily="34" charset="-34"/>
              </a:rPr>
              <a:t>Science 55th</a:t>
            </a:r>
            <a:endParaRPr lang="th-TH" sz="1600" b="1" dirty="0">
              <a:solidFill>
                <a:schemeClr val="accent1"/>
              </a:solidFill>
              <a:cs typeface="TH SarabunPSK" panose="020B0500040200020003" pitchFamily="34" charset="-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285CF1-341C-0A34-AAA2-98751C479B8F}"/>
              </a:ext>
            </a:extLst>
          </p:cNvPr>
          <p:cNvSpPr txBox="1"/>
          <p:nvPr/>
        </p:nvSpPr>
        <p:spPr>
          <a:xfrm>
            <a:off x="8699395" y="2741248"/>
            <a:ext cx="658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>
              <a:spcBef>
                <a:spcPts val="600"/>
              </a:spcBef>
            </a:pPr>
            <a:r>
              <a:rPr lang="en-US" sz="3200" b="1" dirty="0">
                <a:solidFill>
                  <a:schemeClr val="accent1"/>
                </a:solidFill>
                <a:cs typeface="TH SarabunPSK" panose="020B0500040200020003" pitchFamily="34" charset="-34"/>
              </a:rPr>
              <a:t>79</a:t>
            </a:r>
            <a:endParaRPr lang="th-TH" sz="3200" b="1" dirty="0">
              <a:solidFill>
                <a:schemeClr val="accent1"/>
              </a:solidFill>
              <a:cs typeface="TH SarabunPSK" panose="020B0500040200020003" pitchFamily="34" charset="-3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7D55A6-7C5F-E8B5-D840-81D60DE9B5F0}"/>
              </a:ext>
            </a:extLst>
          </p:cNvPr>
          <p:cNvSpPr txBox="1"/>
          <p:nvPr/>
        </p:nvSpPr>
        <p:spPr>
          <a:xfrm>
            <a:off x="8659891" y="2484061"/>
            <a:ext cx="73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cs typeface="TH SarabunPSK" panose="020B0500040200020003" pitchFamily="34" charset="-34"/>
              </a:rPr>
              <a:t>from</a:t>
            </a:r>
            <a:endParaRPr lang="th-TH" b="1" dirty="0">
              <a:solidFill>
                <a:schemeClr val="accent1"/>
              </a:solidFill>
              <a:cs typeface="TH SarabunPSK" panose="020B0500040200020003" pitchFamily="34" charset="-3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68255B-94FF-18A7-F75C-E3066B6B9757}"/>
              </a:ext>
            </a:extLst>
          </p:cNvPr>
          <p:cNvSpPr txBox="1"/>
          <p:nvPr/>
        </p:nvSpPr>
        <p:spPr>
          <a:xfrm>
            <a:off x="8441132" y="3186229"/>
            <a:ext cx="114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accent1"/>
                </a:solidFill>
                <a:cs typeface="TH SarabunPSK" panose="020B0500040200020003" pitchFamily="34" charset="-34"/>
              </a:rPr>
              <a:t>Participating Countries</a:t>
            </a:r>
            <a:endParaRPr lang="th-TH" sz="1200" dirty="0">
              <a:solidFill>
                <a:schemeClr val="accent1"/>
              </a:solidFill>
              <a:cs typeface="TH SarabunPSK" panose="020B0500040200020003" pitchFamily="34" charset="-34"/>
            </a:endParaRP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ABADB818-82A4-DD93-56C1-76FFB316BBD1}"/>
              </a:ext>
            </a:extLst>
          </p:cNvPr>
          <p:cNvSpPr/>
          <p:nvPr/>
        </p:nvSpPr>
        <p:spPr>
          <a:xfrm rot="5400000">
            <a:off x="8177090" y="3280666"/>
            <a:ext cx="284287" cy="9702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8E64DB-2911-8C84-23DB-340F54424073}"/>
              </a:ext>
            </a:extLst>
          </p:cNvPr>
          <p:cNvSpPr txBox="1"/>
          <p:nvPr/>
        </p:nvSpPr>
        <p:spPr>
          <a:xfrm>
            <a:off x="7622798" y="2053844"/>
            <a:ext cx="278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cs typeface="TH SarabunPSK" panose="020B0500040200020003" pitchFamily="34" charset="-34"/>
              </a:rPr>
              <a:t>Thailand in the Ranking</a:t>
            </a:r>
            <a:endParaRPr lang="th-TH" b="1" dirty="0">
              <a:solidFill>
                <a:schemeClr val="accent1"/>
              </a:solidFill>
              <a:cs typeface="TH SarabunPSK" panose="020B0500040200020003" pitchFamily="34" charset="-34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CAC5FCE-C812-E226-B5AE-EEA05C84D4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66957" y="3217829"/>
            <a:ext cx="249782" cy="249782"/>
          </a:xfrm>
          <a:prstGeom prst="rect">
            <a:avLst/>
          </a:prstGeom>
        </p:spPr>
      </p:pic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D3CBA954-D75D-DDEE-3A56-AE2BBBD1D7B5}"/>
              </a:ext>
            </a:extLst>
          </p:cNvPr>
          <p:cNvSpPr/>
          <p:nvPr/>
        </p:nvSpPr>
        <p:spPr>
          <a:xfrm rot="5400000">
            <a:off x="8177090" y="2628277"/>
            <a:ext cx="284287" cy="9702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80AA447B-04B0-C0D6-3512-B8268D9582B4}"/>
              </a:ext>
            </a:extLst>
          </p:cNvPr>
          <p:cNvSpPr/>
          <p:nvPr/>
        </p:nvSpPr>
        <p:spPr>
          <a:xfrm rot="16200000">
            <a:off x="9512540" y="2961699"/>
            <a:ext cx="284287" cy="9702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5CEB25-ECD2-14D3-5B81-0687AE9224C2}"/>
              </a:ext>
            </a:extLst>
          </p:cNvPr>
          <p:cNvSpPr txBox="1"/>
          <p:nvPr/>
        </p:nvSpPr>
        <p:spPr>
          <a:xfrm>
            <a:off x="9710766" y="2847675"/>
            <a:ext cx="2214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thaiDist">
              <a:spcBef>
                <a:spcPts val="600"/>
              </a:spcBef>
            </a:pPr>
            <a:r>
              <a:rPr lang="en-US" sz="1600" b="1" dirty="0">
                <a:solidFill>
                  <a:schemeClr val="accent1"/>
                </a:solidFill>
                <a:cs typeface="TH SarabunPSK" panose="020B0500040200020003" pitchFamily="34" charset="-34"/>
              </a:rPr>
              <a:t>Mathematics 59th</a:t>
            </a:r>
            <a:endParaRPr lang="th-TH" sz="1600" b="1" dirty="0">
              <a:solidFill>
                <a:schemeClr val="accent1"/>
              </a:solidFill>
              <a:cs typeface="TH SarabunPSK" panose="020B0500040200020003" pitchFamily="34" charset="-34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9A3D22E-6CB1-1083-4B2B-6EEBBD33589F}"/>
              </a:ext>
            </a:extLst>
          </p:cNvPr>
          <p:cNvSpPr/>
          <p:nvPr/>
        </p:nvSpPr>
        <p:spPr>
          <a:xfrm>
            <a:off x="11549463" y="2757573"/>
            <a:ext cx="460256" cy="4602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ea typeface="굴림" panose="020B0600000101010101" pitchFamily="34" charset="-127"/>
              <a:cs typeface="TH SarabunPSK" panose="020B0500040200020003" pitchFamily="34" charset="-34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21236153-E704-417E-A2A3-758A768F901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664257" y="2853430"/>
            <a:ext cx="241134" cy="24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79570"/>
      </p:ext>
    </p:extLst>
  </p:cSld>
  <p:clrMapOvr>
    <a:masterClrMapping/>
  </p:clrMapOvr>
</p:sld>
</file>

<file path=ppt/theme/theme1.xml><?xml version="1.0" encoding="utf-8"?>
<a:theme xmlns:a="http://schemas.openxmlformats.org/drawingml/2006/main" name="4_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140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TH SarabunPSK</vt:lpstr>
      <vt:lpstr>Wingdings</vt:lpstr>
      <vt:lpstr>4_TIME Consult Theme Color V2</vt:lpstr>
      <vt:lpstr>Current status of education in Thailand towards global ranking is still under OECD average score in reading, mathematics, and science.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Jackkit Sangkittiwan</dc:creator>
  <cp:lastModifiedBy>Pareena Rattanapranudej Parn</cp:lastModifiedBy>
  <cp:revision>2</cp:revision>
  <cp:lastPrinted>2021-01-24T19:22:16Z</cp:lastPrinted>
  <dcterms:created xsi:type="dcterms:W3CDTF">2018-07-05T07:06:36Z</dcterms:created>
  <dcterms:modified xsi:type="dcterms:W3CDTF">2022-06-09T09:04:27Z</dcterms:modified>
</cp:coreProperties>
</file>