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0"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anchida Jakranukul" userId="94a24391-4ea1-4b73-b112-52aac5152eab" providerId="ADAL" clId="{68370F39-334E-4301-A9CB-17ECA81BF8A5}"/>
    <pc:docChg chg="modSld">
      <pc:chgData name="Chananchida Jakranukul" userId="94a24391-4ea1-4b73-b112-52aac5152eab" providerId="ADAL" clId="{68370F39-334E-4301-A9CB-17ECA81BF8A5}" dt="2022-02-03T08:13:50.359" v="0" actId="1076"/>
      <pc:docMkLst>
        <pc:docMk/>
      </pc:docMkLst>
      <pc:sldChg chg="modSp mod">
        <pc:chgData name="Chananchida Jakranukul" userId="94a24391-4ea1-4b73-b112-52aac5152eab" providerId="ADAL" clId="{68370F39-334E-4301-A9CB-17ECA81BF8A5}" dt="2022-02-03T08:13:50.359" v="0" actId="1076"/>
        <pc:sldMkLst>
          <pc:docMk/>
          <pc:sldMk cId="4293305349" sldId="12190"/>
        </pc:sldMkLst>
        <pc:picChg chg="mod">
          <ac:chgData name="Chananchida Jakranukul" userId="94a24391-4ea1-4b73-b112-52aac5152eab" providerId="ADAL" clId="{68370F39-334E-4301-A9CB-17ECA81BF8A5}" dt="2022-02-03T08:13:50.359" v="0" actId="1076"/>
          <ac:picMkLst>
            <pc:docMk/>
            <pc:sldMk cId="4293305349" sldId="12190"/>
            <ac:picMk id="45" creationId="{2731B4D5-2024-4127-9AB6-C041E3BD4FBA}"/>
          </ac:picMkLst>
        </pc:picChg>
      </pc:sldChg>
    </pc:docChg>
  </pc:docChgLst>
  <pc:docChgLst>
    <pc:chgData name="Pimsuda Wisaikla" userId="11e615d2-2af0-472b-8220-2a9fcfb7f52f" providerId="ADAL" clId="{0C66AF2E-4CFC-4172-95FE-D8A5992BF46C}"/>
    <pc:docChg chg="modSld">
      <pc:chgData name="Pimsuda Wisaikla" userId="11e615d2-2af0-472b-8220-2a9fcfb7f52f" providerId="ADAL" clId="{0C66AF2E-4CFC-4172-95FE-D8A5992BF46C}" dt="2022-05-06T08:43:50.651" v="443" actId="20577"/>
      <pc:docMkLst>
        <pc:docMk/>
      </pc:docMkLst>
      <pc:sldChg chg="addSp modSp mod">
        <pc:chgData name="Pimsuda Wisaikla" userId="11e615d2-2af0-472b-8220-2a9fcfb7f52f" providerId="ADAL" clId="{0C66AF2E-4CFC-4172-95FE-D8A5992BF46C}" dt="2022-05-06T08:43:50.651" v="443" actId="20577"/>
        <pc:sldMkLst>
          <pc:docMk/>
          <pc:sldMk cId="4293305349" sldId="12190"/>
        </pc:sldMkLst>
        <pc:spChg chg="add mod">
          <ac:chgData name="Pimsuda Wisaikla" userId="11e615d2-2af0-472b-8220-2a9fcfb7f52f" providerId="ADAL" clId="{0C66AF2E-4CFC-4172-95FE-D8A5992BF46C}" dt="2022-05-06T08:43:50.651" v="443" actId="20577"/>
          <ac:spMkLst>
            <pc:docMk/>
            <pc:sldMk cId="4293305349" sldId="12190"/>
            <ac:spMk id="2" creationId="{6727E9C5-B7C4-98EF-F872-320EB813C9E3}"/>
          </ac:spMkLst>
        </pc:spChg>
      </pc:sldChg>
    </pc:docChg>
  </pc:docChgLst>
  <pc:docChgLst>
    <pc:chgData name="Napatsorn Tengwongwattana" userId="a72b519b-3d51-49d4-ad6b-b63bde438981" providerId="ADAL" clId="{F7AE71B4-6196-434F-BF89-4ACB98AF3728}"/>
    <pc:docChg chg="modMainMaster">
      <pc:chgData name="Napatsorn Tengwongwattana" userId="a72b519b-3d51-49d4-ad6b-b63bde438981" providerId="ADAL" clId="{F7AE71B4-6196-434F-BF89-4ACB98AF3728}" dt="2022-03-22T02:27:28.850" v="1" actId="20577"/>
      <pc:docMkLst>
        <pc:docMk/>
      </pc:docMkLst>
      <pc:sldMasterChg chg="modSldLayout">
        <pc:chgData name="Napatsorn Tengwongwattana" userId="a72b519b-3d51-49d4-ad6b-b63bde438981" providerId="ADAL" clId="{F7AE71B4-6196-434F-BF89-4ACB98AF3728}" dt="2022-03-22T02:27:28.850" v="1" actId="20577"/>
        <pc:sldMasterMkLst>
          <pc:docMk/>
          <pc:sldMasterMk cId="2402759210" sldId="2147483718"/>
        </pc:sldMasterMkLst>
        <pc:sldLayoutChg chg="modSp mod">
          <pc:chgData name="Napatsorn Tengwongwattana" userId="a72b519b-3d51-49d4-ad6b-b63bde438981" providerId="ADAL" clId="{F7AE71B4-6196-434F-BF89-4ACB98AF3728}" dt="2022-03-22T02:27:28.850" v="1" actId="20577"/>
          <pc:sldLayoutMkLst>
            <pc:docMk/>
            <pc:sldMasterMk cId="2402759210" sldId="2147483718"/>
            <pc:sldLayoutMk cId="250343334" sldId="2147483722"/>
          </pc:sldLayoutMkLst>
          <pc:spChg chg="mod">
            <ac:chgData name="Napatsorn Tengwongwattana" userId="a72b519b-3d51-49d4-ad6b-b63bde438981" providerId="ADAL" clId="{F7AE71B4-6196-434F-BF89-4ACB98AF3728}" dt="2022-03-22T02:27:28.850" v="1" actId="20577"/>
            <ac:spMkLst>
              <pc:docMk/>
              <pc:sldMasterMk cId="2402759210" sldId="2147483718"/>
              <pc:sldLayoutMk cId="250343334" sldId="2147483722"/>
              <ac:spMk id="4" creationId="{36554B45-1B74-463A-ABC4-471C359524EF}"/>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solidFill>
                  <a:schemeClr val="accent1"/>
                </a:solidFill>
                <a:latin typeface="Arial" panose="020B0604020202020204" pitchFamily="34" charset="0"/>
                <a:cs typeface="Arial" panose="020B0604020202020204" pitchFamily="34" charset="0"/>
              </a:rPr>
              <a:t>Thailand PISA 2018 Mean Results</a:t>
            </a:r>
          </a:p>
        </c:rich>
      </c:tx>
      <c:layout>
        <c:manualLayout>
          <c:xMode val="edge"/>
          <c:yMode val="edge"/>
          <c:x val="0.24591556441671586"/>
          <c:y val="1.615681524999809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manualLayout>
          <c:layoutTarget val="inner"/>
          <c:xMode val="edge"/>
          <c:yMode val="edge"/>
          <c:x val="5.9002829724409449E-2"/>
          <c:y val="0.10433316455610316"/>
          <c:w val="0.9253721702755906"/>
          <c:h val="0.70923393796291834"/>
        </c:manualLayout>
      </c:layout>
      <c:barChart>
        <c:barDir val="col"/>
        <c:grouping val="clustered"/>
        <c:varyColors val="0"/>
        <c:ser>
          <c:idx val="0"/>
          <c:order val="0"/>
          <c:tx>
            <c:strRef>
              <c:f>Sheet1!$B$1</c:f>
              <c:strCache>
                <c:ptCount val="1"/>
                <c:pt idx="0">
                  <c:v>Thailand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Reading</c:v>
                </c:pt>
                <c:pt idx="1">
                  <c:v>Math</c:v>
                </c:pt>
                <c:pt idx="2">
                  <c:v>Science</c:v>
                </c:pt>
              </c:strCache>
            </c:strRef>
          </c:cat>
          <c:val>
            <c:numRef>
              <c:f>Sheet1!$B$2:$B$5</c:f>
              <c:numCache>
                <c:formatCode>General</c:formatCode>
                <c:ptCount val="4"/>
                <c:pt idx="0">
                  <c:v>393</c:v>
                </c:pt>
                <c:pt idx="1">
                  <c:v>419</c:v>
                </c:pt>
                <c:pt idx="2">
                  <c:v>426</c:v>
                </c:pt>
              </c:numCache>
            </c:numRef>
          </c:val>
          <c:extLst>
            <c:ext xmlns:c16="http://schemas.microsoft.com/office/drawing/2014/chart" uri="{C3380CC4-5D6E-409C-BE32-E72D297353CC}">
              <c16:uniqueId val="{00000000-4433-F24D-91B1-37A280351544}"/>
            </c:ext>
          </c:extLst>
        </c:ser>
        <c:ser>
          <c:idx val="1"/>
          <c:order val="1"/>
          <c:tx>
            <c:strRef>
              <c:f>Sheet1!$C$1</c:f>
              <c:strCache>
                <c:ptCount val="1"/>
                <c:pt idx="0">
                  <c:v>OECD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Reading</c:v>
                </c:pt>
                <c:pt idx="1">
                  <c:v>Math</c:v>
                </c:pt>
                <c:pt idx="2">
                  <c:v>Science</c:v>
                </c:pt>
              </c:strCache>
            </c:strRef>
          </c:cat>
          <c:val>
            <c:numRef>
              <c:f>Sheet1!$C$2:$C$5</c:f>
              <c:numCache>
                <c:formatCode>General</c:formatCode>
                <c:ptCount val="4"/>
                <c:pt idx="0">
                  <c:v>487</c:v>
                </c:pt>
                <c:pt idx="1">
                  <c:v>489</c:v>
                </c:pt>
                <c:pt idx="2">
                  <c:v>489</c:v>
                </c:pt>
              </c:numCache>
            </c:numRef>
          </c:val>
          <c:extLst>
            <c:ext xmlns:c16="http://schemas.microsoft.com/office/drawing/2014/chart" uri="{C3380CC4-5D6E-409C-BE32-E72D297353CC}">
              <c16:uniqueId val="{00000001-4433-F24D-91B1-37A280351544}"/>
            </c:ext>
          </c:extLst>
        </c:ser>
        <c:dLbls>
          <c:dLblPos val="outEnd"/>
          <c:showLegendKey val="0"/>
          <c:showVal val="1"/>
          <c:showCatName val="0"/>
          <c:showSerName val="0"/>
          <c:showPercent val="0"/>
          <c:showBubbleSize val="0"/>
        </c:dLbls>
        <c:gapWidth val="219"/>
        <c:overlap val="-27"/>
        <c:axId val="977246128"/>
        <c:axId val="1006292176"/>
      </c:barChart>
      <c:catAx>
        <c:axId val="97724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006292176"/>
        <c:crosses val="autoZero"/>
        <c:auto val="1"/>
        <c:lblAlgn val="ctr"/>
        <c:lblOffset val="100"/>
        <c:noMultiLvlLbl val="0"/>
      </c:catAx>
      <c:valAx>
        <c:axId val="100629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977246128"/>
        <c:crosses val="autoZero"/>
        <c:crossBetween val="between"/>
      </c:valAx>
      <c:spPr>
        <a:noFill/>
        <a:ln>
          <a:noFill/>
        </a:ln>
        <a:effectLst/>
      </c:spPr>
    </c:plotArea>
    <c:legend>
      <c:legendPos val="b"/>
      <c:layout>
        <c:manualLayout>
          <c:xMode val="edge"/>
          <c:yMode val="edge"/>
          <c:x val="0.72985930807656196"/>
          <c:y val="0.49850220809808415"/>
          <c:w val="0.2213923805641432"/>
          <c:h val="5.17997674436356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7/12/22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7/12/22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a:t>
            </a:r>
            <a:r>
              <a:rPr kumimoji="0" lang="en-US" sz="1200" i="0" u="none" strike="noStrike" kern="0" cap="none" spc="0" normalizeH="0" baseline="0" noProof="0" dirty="0" err="1">
                <a:ln>
                  <a:noFill/>
                </a:ln>
                <a:solidFill>
                  <a:srgbClr val="002060"/>
                </a:solidFill>
                <a:effectLst/>
                <a:uLnTx/>
                <a:uFillTx/>
                <a:ea typeface="+mn-ea"/>
                <a:cs typeface="+mn-cs"/>
              </a:rPr>
              <a:t>www.worldbank.org</a:t>
            </a:r>
            <a:r>
              <a:rPr kumimoji="0" lang="en-US" sz="1200" i="0" u="none" strike="noStrike" kern="0" cap="none" spc="0" normalizeH="0" baseline="0" noProof="0" dirty="0">
                <a:ln>
                  <a:noFill/>
                </a:ln>
                <a:solidFill>
                  <a:srgbClr val="002060"/>
                </a:solidFill>
                <a:effectLst/>
                <a:uLnTx/>
                <a:uFillTx/>
                <a:ea typeface="+mn-ea"/>
                <a:cs typeface="+mn-cs"/>
              </a:rPr>
              <a:t>/</a:t>
            </a:r>
            <a:r>
              <a:rPr kumimoji="0" lang="en-US" sz="1200" i="0" u="none" strike="noStrike" kern="0" cap="none" spc="0" normalizeH="0" baseline="0" noProof="0" dirty="0" err="1">
                <a:ln>
                  <a:noFill/>
                </a:ln>
                <a:solidFill>
                  <a:srgbClr val="002060"/>
                </a:solidFill>
                <a:effectLst/>
                <a:uLnTx/>
                <a:uFillTx/>
                <a:ea typeface="+mn-ea"/>
                <a:cs typeface="+mn-cs"/>
              </a:rPr>
              <a:t>en</a:t>
            </a:r>
            <a:r>
              <a:rPr kumimoji="0" lang="en-US" sz="1200" i="0" u="none" strike="noStrike" kern="0" cap="none" spc="0" normalizeH="0" baseline="0" noProof="0" dirty="0">
                <a:ln>
                  <a:noFill/>
                </a:ln>
                <a:solidFill>
                  <a:srgbClr val="002060"/>
                </a:solidFill>
                <a:effectLst/>
                <a:uLnTx/>
                <a:uFillTx/>
                <a:ea typeface="+mn-ea"/>
                <a:cs typeface="+mn-cs"/>
              </a:rPr>
              <a:t>/news/press-release/2020/12/09/world-bank-more-inclusive-and-better-investments-in-education-to-improve-learning-outcomes-in-Thailand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a:t>
            </a:r>
            <a:r>
              <a:rPr kumimoji="0" lang="en-US" sz="1200" i="0" u="none" strike="noStrike" kern="0" cap="none" spc="0" normalizeH="0" baseline="0" noProof="0" dirty="0" err="1">
                <a:ln>
                  <a:noFill/>
                </a:ln>
                <a:solidFill>
                  <a:srgbClr val="002060"/>
                </a:solidFill>
                <a:effectLst/>
                <a:uLnTx/>
                <a:uFillTx/>
                <a:ea typeface="+mn-ea"/>
                <a:cs typeface="+mn-cs"/>
              </a:rPr>
              <a:t>www.worldbank.org</a:t>
            </a:r>
            <a:r>
              <a:rPr kumimoji="0" lang="en-US" sz="1200" i="0" u="none" strike="noStrike" kern="0" cap="none" spc="0" normalizeH="0" baseline="0" noProof="0" dirty="0">
                <a:ln>
                  <a:noFill/>
                </a:ln>
                <a:solidFill>
                  <a:srgbClr val="002060"/>
                </a:solidFill>
                <a:effectLst/>
                <a:uLnTx/>
                <a:uFillTx/>
                <a:ea typeface="+mn-ea"/>
                <a:cs typeface="+mn-cs"/>
              </a:rPr>
              <a:t>/</a:t>
            </a:r>
            <a:r>
              <a:rPr kumimoji="0" lang="en-US" sz="1200" i="0" u="none" strike="noStrike" kern="0" cap="none" spc="0" normalizeH="0" baseline="0" noProof="0" dirty="0" err="1">
                <a:ln>
                  <a:noFill/>
                </a:ln>
                <a:solidFill>
                  <a:srgbClr val="002060"/>
                </a:solidFill>
                <a:effectLst/>
                <a:uLnTx/>
                <a:uFillTx/>
                <a:ea typeface="+mn-ea"/>
                <a:cs typeface="+mn-cs"/>
              </a:rPr>
              <a:t>en</a:t>
            </a:r>
            <a:r>
              <a:rPr kumimoji="0" lang="en-US" sz="1200" i="0" u="none" strike="noStrike" kern="0" cap="none" spc="0" normalizeH="0" baseline="0" noProof="0" dirty="0">
                <a:ln>
                  <a:noFill/>
                </a:ln>
                <a:solidFill>
                  <a:srgbClr val="002060"/>
                </a:solidFill>
                <a:effectLst/>
                <a:uLnTx/>
                <a:uFillTx/>
                <a:ea typeface="+mn-ea"/>
                <a:cs typeface="+mn-cs"/>
              </a:rPr>
              <a:t>/news/press-release/2020/12/09/world-bank-more-inclusive-and-better-investments-in-education-to-improve-learning-outcomes-in-Thailand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104" name="TextBox 103">
            <a:extLst>
              <a:ext uri="{FF2B5EF4-FFF2-40B4-BE49-F238E27FC236}">
                <a16:creationId xmlns:a16="http://schemas.microsoft.com/office/drawing/2014/main" id="{A37800D9-0605-4118-A6A8-B6588D95D263}"/>
              </a:ext>
            </a:extLst>
          </p:cNvPr>
          <p:cNvSpPr txBox="1"/>
          <p:nvPr/>
        </p:nvSpPr>
        <p:spPr>
          <a:xfrm>
            <a:off x="727443" y="5870253"/>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Source: Pisa Score Report 2018</a:t>
            </a:r>
          </a:p>
        </p:txBody>
      </p:sp>
      <p:graphicFrame>
        <p:nvGraphicFramePr>
          <p:cNvPr id="3" name="Chart 2">
            <a:extLst>
              <a:ext uri="{FF2B5EF4-FFF2-40B4-BE49-F238E27FC236}">
                <a16:creationId xmlns:a16="http://schemas.microsoft.com/office/drawing/2014/main" id="{7840B1D1-BC11-BF66-0BDA-75C6B64AB227}"/>
              </a:ext>
            </a:extLst>
          </p:cNvPr>
          <p:cNvGraphicFramePr/>
          <p:nvPr>
            <p:extLst>
              <p:ext uri="{D42A27DB-BD31-4B8C-83A1-F6EECF244321}">
                <p14:modId xmlns:p14="http://schemas.microsoft.com/office/powerpoint/2010/main" val="3153920843"/>
              </p:ext>
            </p:extLst>
          </p:nvPr>
        </p:nvGraphicFramePr>
        <p:xfrm>
          <a:off x="727443" y="1400198"/>
          <a:ext cx="7197357" cy="4716276"/>
        </p:xfrm>
        <a:graphic>
          <a:graphicData uri="http://schemas.openxmlformats.org/drawingml/2006/chart">
            <c:chart xmlns:c="http://schemas.openxmlformats.org/drawingml/2006/chart" xmlns:r="http://schemas.openxmlformats.org/officeDocument/2006/relationships" r:id="rId3"/>
          </a:graphicData>
        </a:graphic>
      </p:graphicFrame>
      <p:sp>
        <p:nvSpPr>
          <p:cNvPr id="13" name="Google Shape;416;p21">
            <a:extLst>
              <a:ext uri="{FF2B5EF4-FFF2-40B4-BE49-F238E27FC236}">
                <a16:creationId xmlns:a16="http://schemas.microsoft.com/office/drawing/2014/main" id="{17A7E49D-06DC-F7C7-F42A-B3547043FC4E}"/>
              </a:ext>
            </a:extLst>
          </p:cNvPr>
          <p:cNvSpPr/>
          <p:nvPr/>
        </p:nvSpPr>
        <p:spPr>
          <a:xfrm rot="10800000" flipH="1">
            <a:off x="487680" y="1400195"/>
            <a:ext cx="10976877" cy="4470057"/>
          </a:xfrm>
          <a:prstGeom prst="round2SameRect">
            <a:avLst>
              <a:gd name="adj1" fmla="val 5874"/>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Font typeface="Arial"/>
              <a:buNone/>
            </a:pPr>
            <a:endParaRPr b="1" kern="0">
              <a:solidFill>
                <a:srgbClr val="000000"/>
              </a:solidFill>
              <a:latin typeface="TH SarabunPSK" panose="020B0500040200020003" pitchFamily="34" charset="-34"/>
              <a:cs typeface="TH SarabunPSK" panose="020B0500040200020003" pitchFamily="34" charset="-34"/>
              <a:sym typeface="Arial"/>
            </a:endParaRPr>
          </a:p>
        </p:txBody>
      </p:sp>
      <p:sp>
        <p:nvSpPr>
          <p:cNvPr id="15" name="Title 3">
            <a:extLst>
              <a:ext uri="{FF2B5EF4-FFF2-40B4-BE49-F238E27FC236}">
                <a16:creationId xmlns:a16="http://schemas.microsoft.com/office/drawing/2014/main" id="{D79C6A7F-5234-1BE2-AF9F-835C73669F7C}"/>
              </a:ext>
            </a:extLst>
          </p:cNvPr>
          <p:cNvSpPr txBox="1">
            <a:spLocks/>
          </p:cNvSpPr>
          <p:nvPr/>
        </p:nvSpPr>
        <p:spPr>
          <a:xfrm>
            <a:off x="7924800" y="2333804"/>
            <a:ext cx="3398520" cy="2849058"/>
          </a:xfrm>
          <a:prstGeom prst="rect">
            <a:avLst/>
          </a:prstGeom>
        </p:spPr>
        <p:txBody>
          <a:bodyPr vert="horz" lIns="91440" tIns="45720" rIns="91440" bIns="45720" rtlCol="0" anchor="ctr">
            <a:norm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pPr algn="thaiDist"/>
            <a:r>
              <a:rPr lang="en-US" sz="1600" b="0" dirty="0"/>
              <a:t>There are 79 total countries  of 15-year-old students who  participated in the PISA assessment program 2018 which Thailand got a ranking of </a:t>
            </a:r>
            <a:r>
              <a:rPr lang="en-US" sz="1600" u="sng" dirty="0"/>
              <a:t>reading in 68th</a:t>
            </a:r>
            <a:r>
              <a:rPr lang="en-US" sz="1600" b="0" dirty="0"/>
              <a:t>, </a:t>
            </a:r>
            <a:r>
              <a:rPr lang="en-US" sz="1600" u="sng" dirty="0"/>
              <a:t>math in 59th</a:t>
            </a:r>
            <a:r>
              <a:rPr lang="en-US" sz="1600" b="0" dirty="0"/>
              <a:t>, and </a:t>
            </a:r>
            <a:r>
              <a:rPr lang="en-US" sz="1600" u="sng" dirty="0"/>
              <a:t>55th in science </a:t>
            </a:r>
            <a:r>
              <a:rPr lang="en-US" sz="1600" b="0" dirty="0"/>
              <a:t>which are less than all of the average scores from the OECD.</a:t>
            </a:r>
          </a:p>
        </p:txBody>
      </p:sp>
    </p:spTree>
    <p:extLst>
      <p:ext uri="{BB962C8B-B14F-4D97-AF65-F5344CB8AC3E}">
        <p14:creationId xmlns:p14="http://schemas.microsoft.com/office/powerpoint/2010/main" val="429330534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467</Words>
  <Application>Microsoft Macintosh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Krit Rukmaneewong</cp:lastModifiedBy>
  <cp:revision>5</cp:revision>
  <cp:lastPrinted>2021-01-24T19:22:16Z</cp:lastPrinted>
  <dcterms:created xsi:type="dcterms:W3CDTF">2018-07-05T07:06:36Z</dcterms:created>
  <dcterms:modified xsi:type="dcterms:W3CDTF">2022-07-12T05:55:55Z</dcterms:modified>
</cp:coreProperties>
</file>