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
  </p:notesMasterIdLst>
  <p:handoutMasterIdLst>
    <p:handoutMasterId r:id="rId4"/>
  </p:handoutMasterIdLst>
  <p:sldIdLst>
    <p:sldId id="12192"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492"/>
    <a:srgbClr val="08236A"/>
    <a:srgbClr val="F2F2F2"/>
    <a:srgbClr val="C0D0F8"/>
    <a:srgbClr val="BED7FC"/>
    <a:srgbClr val="C5DCFF"/>
    <a:srgbClr val="97C0FF"/>
    <a:srgbClr val="ED7318"/>
    <a:srgbClr val="E6E6E6"/>
    <a:srgbClr val="638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E80BF-5E03-4331-AF62-E7AD78431925}" v="195" dt="2022-07-15T13:50:11.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300" y="312"/>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patsorn Tengwongwattana" userId="a72b519b-3d51-49d4-ad6b-b63bde438981" providerId="ADAL" clId="{F7AE71B4-6196-434F-BF89-4ACB98AF3728}"/>
    <pc:docChg chg="modMainMaster">
      <pc:chgData name="Napatsorn Tengwongwattana" userId="a72b519b-3d51-49d4-ad6b-b63bde438981" providerId="ADAL" clId="{F7AE71B4-6196-434F-BF89-4ACB98AF3728}" dt="2022-03-22T02:27:28.850" v="1" actId="20577"/>
      <pc:docMkLst>
        <pc:docMk/>
      </pc:docMkLst>
      <pc:sldMasterChg chg="modSldLayout">
        <pc:chgData name="Napatsorn Tengwongwattana" userId="a72b519b-3d51-49d4-ad6b-b63bde438981" providerId="ADAL" clId="{F7AE71B4-6196-434F-BF89-4ACB98AF3728}" dt="2022-03-22T02:27:28.850" v="1" actId="20577"/>
        <pc:sldMasterMkLst>
          <pc:docMk/>
          <pc:sldMasterMk cId="2402759210" sldId="2147483718"/>
        </pc:sldMasterMkLst>
        <pc:sldLayoutChg chg="modSp mod">
          <pc:chgData name="Napatsorn Tengwongwattana" userId="a72b519b-3d51-49d4-ad6b-b63bde438981" providerId="ADAL" clId="{F7AE71B4-6196-434F-BF89-4ACB98AF3728}" dt="2022-03-22T02:27:28.850" v="1" actId="20577"/>
          <pc:sldLayoutMkLst>
            <pc:docMk/>
            <pc:sldMasterMk cId="2402759210" sldId="2147483718"/>
            <pc:sldLayoutMk cId="250343334" sldId="2147483722"/>
          </pc:sldLayoutMkLst>
          <pc:spChg chg="mod">
            <ac:chgData name="Napatsorn Tengwongwattana" userId="a72b519b-3d51-49d4-ad6b-b63bde438981" providerId="ADAL" clId="{F7AE71B4-6196-434F-BF89-4ACB98AF3728}" dt="2022-03-22T02:27:28.850" v="1" actId="20577"/>
            <ac:spMkLst>
              <pc:docMk/>
              <pc:sldMasterMk cId="2402759210" sldId="2147483718"/>
              <pc:sldLayoutMk cId="250343334" sldId="2147483722"/>
              <ac:spMk id="4" creationId="{36554B45-1B74-463A-ABC4-471C359524EF}"/>
            </ac:spMkLst>
          </pc:spChg>
        </pc:sldLayoutChg>
      </pc:sldMasterChg>
    </pc:docChg>
  </pc:docChgLst>
  <pc:docChgLst>
    <pc:chgData name="Pimsuda Wisaikla" userId="11e615d2-2af0-472b-8220-2a9fcfb7f52f" providerId="ADAL" clId="{0C66AF2E-4CFC-4172-95FE-D8A5992BF46C}"/>
    <pc:docChg chg="modSld">
      <pc:chgData name="Pimsuda Wisaikla" userId="11e615d2-2af0-472b-8220-2a9fcfb7f52f" providerId="ADAL" clId="{0C66AF2E-4CFC-4172-95FE-D8A5992BF46C}" dt="2022-05-06T08:43:50.651" v="443" actId="20577"/>
      <pc:docMkLst>
        <pc:docMk/>
      </pc:docMkLst>
      <pc:sldChg chg="addSp modSp mod">
        <pc:chgData name="Pimsuda Wisaikla" userId="11e615d2-2af0-472b-8220-2a9fcfb7f52f" providerId="ADAL" clId="{0C66AF2E-4CFC-4172-95FE-D8A5992BF46C}" dt="2022-05-06T08:43:50.651" v="443" actId="20577"/>
        <pc:sldMkLst>
          <pc:docMk/>
          <pc:sldMk cId="4293305349" sldId="12190"/>
        </pc:sldMkLst>
        <pc:spChg chg="add mod">
          <ac:chgData name="Pimsuda Wisaikla" userId="11e615d2-2af0-472b-8220-2a9fcfb7f52f" providerId="ADAL" clId="{0C66AF2E-4CFC-4172-95FE-D8A5992BF46C}" dt="2022-05-06T08:43:50.651" v="443" actId="20577"/>
          <ac:spMkLst>
            <pc:docMk/>
            <pc:sldMk cId="4293305349" sldId="12190"/>
            <ac:spMk id="2" creationId="{6727E9C5-B7C4-98EF-F872-320EB813C9E3}"/>
          </ac:spMkLst>
        </pc:spChg>
      </pc:sldChg>
    </pc:docChg>
  </pc:docChgLst>
  <pc:docChgLst>
    <pc:chgData name="Kulnida Phatinawin" userId="3e36e0b8-50ea-453b-b4f7-6f75c9e943e2" providerId="ADAL" clId="{ADDE80BF-5E03-4331-AF62-E7AD78431925}"/>
    <pc:docChg chg="undo redo custSel addSld delSld modSld">
      <pc:chgData name="Kulnida Phatinawin" userId="3e36e0b8-50ea-453b-b4f7-6f75c9e943e2" providerId="ADAL" clId="{ADDE80BF-5E03-4331-AF62-E7AD78431925}" dt="2022-07-15T13:50:20.108" v="2258" actId="1035"/>
      <pc:docMkLst>
        <pc:docMk/>
      </pc:docMkLst>
      <pc:sldChg chg="delSp modSp del mod">
        <pc:chgData name="Kulnida Phatinawin" userId="3e36e0b8-50ea-453b-b4f7-6f75c9e943e2" providerId="ADAL" clId="{ADDE80BF-5E03-4331-AF62-E7AD78431925}" dt="2022-07-15T13:48:52.683" v="2233" actId="47"/>
        <pc:sldMkLst>
          <pc:docMk/>
          <pc:sldMk cId="4293305349" sldId="12190"/>
        </pc:sldMkLst>
        <pc:picChg chg="mod">
          <ac:chgData name="Kulnida Phatinawin" userId="3e36e0b8-50ea-453b-b4f7-6f75c9e943e2" providerId="ADAL" clId="{ADDE80BF-5E03-4331-AF62-E7AD78431925}" dt="2022-07-15T08:15:03.576" v="0" actId="1076"/>
          <ac:picMkLst>
            <pc:docMk/>
            <pc:sldMk cId="4293305349" sldId="12190"/>
            <ac:picMk id="16" creationId="{729C76A6-0A5A-430F-997A-6B032997AB35}"/>
          </ac:picMkLst>
        </pc:picChg>
        <pc:picChg chg="del mod">
          <ac:chgData name="Kulnida Phatinawin" userId="3e36e0b8-50ea-453b-b4f7-6f75c9e943e2" providerId="ADAL" clId="{ADDE80BF-5E03-4331-AF62-E7AD78431925}" dt="2022-07-15T13:48:41.419" v="2232" actId="478"/>
          <ac:picMkLst>
            <pc:docMk/>
            <pc:sldMk cId="4293305349" sldId="12190"/>
            <ac:picMk id="1026" creationId="{19AFC218-3DC3-4E70-9389-E57FDD949721}"/>
          </ac:picMkLst>
        </pc:picChg>
      </pc:sldChg>
      <pc:sldChg chg="addSp delSp modSp add del mod">
        <pc:chgData name="Kulnida Phatinawin" userId="3e36e0b8-50ea-453b-b4f7-6f75c9e943e2" providerId="ADAL" clId="{ADDE80BF-5E03-4331-AF62-E7AD78431925}" dt="2022-07-15T13:40:12.012" v="2089" actId="47"/>
        <pc:sldMkLst>
          <pc:docMk/>
          <pc:sldMk cId="2593065326" sldId="12191"/>
        </pc:sldMkLst>
        <pc:spChg chg="del">
          <ac:chgData name="Kulnida Phatinawin" userId="3e36e0b8-50ea-453b-b4f7-6f75c9e943e2" providerId="ADAL" clId="{ADDE80BF-5E03-4331-AF62-E7AD78431925}" dt="2022-07-15T08:15:52.614" v="2" actId="478"/>
          <ac:spMkLst>
            <pc:docMk/>
            <pc:sldMk cId="2593065326" sldId="12191"/>
            <ac:spMk id="2" creationId="{6727E9C5-B7C4-98EF-F872-320EB813C9E3}"/>
          </ac:spMkLst>
        </pc:spChg>
        <pc:spChg chg="add mod">
          <ac:chgData name="Kulnida Phatinawin" userId="3e36e0b8-50ea-453b-b4f7-6f75c9e943e2" providerId="ADAL" clId="{ADDE80BF-5E03-4331-AF62-E7AD78431925}" dt="2022-07-15T08:19:07.936" v="57" actId="1076"/>
          <ac:spMkLst>
            <pc:docMk/>
            <pc:sldMk cId="2593065326" sldId="12191"/>
            <ac:spMk id="3" creationId="{2C34A6F3-1743-4D0E-0F72-452051BC572B}"/>
          </ac:spMkLst>
        </pc:spChg>
        <pc:spChg chg="add mod">
          <ac:chgData name="Kulnida Phatinawin" userId="3e36e0b8-50ea-453b-b4f7-6f75c9e943e2" providerId="ADAL" clId="{ADDE80BF-5E03-4331-AF62-E7AD78431925}" dt="2022-07-15T08:19:05.562" v="56" actId="14100"/>
          <ac:spMkLst>
            <pc:docMk/>
            <pc:sldMk cId="2593065326" sldId="12191"/>
            <ac:spMk id="5" creationId="{10524196-3BD7-FDF7-C875-CA7DDC810E7C}"/>
          </ac:spMkLst>
        </pc:spChg>
        <pc:spChg chg="add mod">
          <ac:chgData name="Kulnida Phatinawin" userId="3e36e0b8-50ea-453b-b4f7-6f75c9e943e2" providerId="ADAL" clId="{ADDE80BF-5E03-4331-AF62-E7AD78431925}" dt="2022-07-15T08:19:09.897" v="58" actId="1076"/>
          <ac:spMkLst>
            <pc:docMk/>
            <pc:sldMk cId="2593065326" sldId="12191"/>
            <ac:spMk id="6" creationId="{B0140440-6994-A354-7D41-ACCC48B1866A}"/>
          </ac:spMkLst>
        </pc:spChg>
        <pc:spChg chg="add mod">
          <ac:chgData name="Kulnida Phatinawin" userId="3e36e0b8-50ea-453b-b4f7-6f75c9e943e2" providerId="ADAL" clId="{ADDE80BF-5E03-4331-AF62-E7AD78431925}" dt="2022-07-15T08:19:05.562" v="56" actId="14100"/>
          <ac:spMkLst>
            <pc:docMk/>
            <pc:sldMk cId="2593065326" sldId="12191"/>
            <ac:spMk id="7" creationId="{187B5072-5853-FE1E-6EA5-55D883E52AFC}"/>
          </ac:spMkLst>
        </pc:spChg>
        <pc:spChg chg="add mod">
          <ac:chgData name="Kulnida Phatinawin" userId="3e36e0b8-50ea-453b-b4f7-6f75c9e943e2" providerId="ADAL" clId="{ADDE80BF-5E03-4331-AF62-E7AD78431925}" dt="2022-07-15T08:19:23.803" v="71" actId="207"/>
          <ac:spMkLst>
            <pc:docMk/>
            <pc:sldMk cId="2593065326" sldId="12191"/>
            <ac:spMk id="8" creationId="{A8E4AE20-77A4-525D-DE85-2E045BD55D62}"/>
          </ac:spMkLst>
        </pc:spChg>
        <pc:spChg chg="mod">
          <ac:chgData name="Kulnida Phatinawin" userId="3e36e0b8-50ea-453b-b4f7-6f75c9e943e2" providerId="ADAL" clId="{ADDE80BF-5E03-4331-AF62-E7AD78431925}" dt="2022-07-15T08:15:58.057" v="5" actId="1076"/>
          <ac:spMkLst>
            <pc:docMk/>
            <pc:sldMk cId="2593065326" sldId="12191"/>
            <ac:spMk id="48" creationId="{D1E2557B-25F8-4EBE-BC3A-2B52D7F2CF6A}"/>
          </ac:spMkLst>
        </pc:spChg>
        <pc:picChg chg="mod">
          <ac:chgData name="Kulnida Phatinawin" userId="3e36e0b8-50ea-453b-b4f7-6f75c9e943e2" providerId="ADAL" clId="{ADDE80BF-5E03-4331-AF62-E7AD78431925}" dt="2022-07-15T12:01:38.286" v="95" actId="1076"/>
          <ac:picMkLst>
            <pc:docMk/>
            <pc:sldMk cId="2593065326" sldId="12191"/>
            <ac:picMk id="16" creationId="{729C76A6-0A5A-430F-997A-6B032997AB35}"/>
          </ac:picMkLst>
        </pc:picChg>
        <pc:picChg chg="add del mod">
          <ac:chgData name="Kulnida Phatinawin" userId="3e36e0b8-50ea-453b-b4f7-6f75c9e943e2" providerId="ADAL" clId="{ADDE80BF-5E03-4331-AF62-E7AD78431925}" dt="2022-07-15T12:01:37.530" v="94" actId="1076"/>
          <ac:picMkLst>
            <pc:docMk/>
            <pc:sldMk cId="2593065326" sldId="12191"/>
            <ac:picMk id="45" creationId="{2731B4D5-2024-4127-9AB6-C041E3BD4FBA}"/>
          </ac:picMkLst>
        </pc:picChg>
        <pc:picChg chg="mod">
          <ac:chgData name="Kulnida Phatinawin" userId="3e36e0b8-50ea-453b-b4f7-6f75c9e943e2" providerId="ADAL" clId="{ADDE80BF-5E03-4331-AF62-E7AD78431925}" dt="2022-07-15T12:01:35.145" v="92" actId="1076"/>
          <ac:picMkLst>
            <pc:docMk/>
            <pc:sldMk cId="2593065326" sldId="12191"/>
            <ac:picMk id="51" creationId="{6AEC9A6B-9B10-45DD-9F2C-AEC6BFD261A8}"/>
          </ac:picMkLst>
        </pc:picChg>
        <pc:picChg chg="mod">
          <ac:chgData name="Kulnida Phatinawin" userId="3e36e0b8-50ea-453b-b4f7-6f75c9e943e2" providerId="ADAL" clId="{ADDE80BF-5E03-4331-AF62-E7AD78431925}" dt="2022-07-15T12:01:40.058" v="96" actId="1076"/>
          <ac:picMkLst>
            <pc:docMk/>
            <pc:sldMk cId="2593065326" sldId="12191"/>
            <ac:picMk id="1026" creationId="{19AFC218-3DC3-4E70-9389-E57FDD949721}"/>
          </ac:picMkLst>
        </pc:picChg>
      </pc:sldChg>
      <pc:sldChg chg="addSp delSp modSp add mod">
        <pc:chgData name="Kulnida Phatinawin" userId="3e36e0b8-50ea-453b-b4f7-6f75c9e943e2" providerId="ADAL" clId="{ADDE80BF-5E03-4331-AF62-E7AD78431925}" dt="2022-07-15T13:50:20.108" v="2258" actId="1035"/>
        <pc:sldMkLst>
          <pc:docMk/>
          <pc:sldMk cId="71967619" sldId="12192"/>
        </pc:sldMkLst>
        <pc:spChg chg="del">
          <ac:chgData name="Kulnida Phatinawin" userId="3e36e0b8-50ea-453b-b4f7-6f75c9e943e2" providerId="ADAL" clId="{ADDE80BF-5E03-4331-AF62-E7AD78431925}" dt="2022-07-15T12:02:55.098" v="102" actId="478"/>
          <ac:spMkLst>
            <pc:docMk/>
            <pc:sldMk cId="71967619" sldId="12192"/>
            <ac:spMk id="2" creationId="{6727E9C5-B7C4-98EF-F872-320EB813C9E3}"/>
          </ac:spMkLst>
        </pc:spChg>
        <pc:spChg chg="add del mod">
          <ac:chgData name="Kulnida Phatinawin" userId="3e36e0b8-50ea-453b-b4f7-6f75c9e943e2" providerId="ADAL" clId="{ADDE80BF-5E03-4331-AF62-E7AD78431925}" dt="2022-07-15T13:04:32.859" v="1139" actId="478"/>
          <ac:spMkLst>
            <pc:docMk/>
            <pc:sldMk cId="71967619" sldId="12192"/>
            <ac:spMk id="3" creationId="{AC8B0C1E-2398-49E7-677E-108778A7288F}"/>
          </ac:spMkLst>
        </pc:spChg>
        <pc:spChg chg="add del mod ord">
          <ac:chgData name="Kulnida Phatinawin" userId="3e36e0b8-50ea-453b-b4f7-6f75c9e943e2" providerId="ADAL" clId="{ADDE80BF-5E03-4331-AF62-E7AD78431925}" dt="2022-07-15T13:50:11.844" v="2255" actId="1035"/>
          <ac:spMkLst>
            <pc:docMk/>
            <pc:sldMk cId="71967619" sldId="12192"/>
            <ac:spMk id="5" creationId="{1940A315-E86A-2181-272E-FE3A5BFF63BC}"/>
          </ac:spMkLst>
        </pc:spChg>
        <pc:spChg chg="add mod">
          <ac:chgData name="Kulnida Phatinawin" userId="3e36e0b8-50ea-453b-b4f7-6f75c9e943e2" providerId="ADAL" clId="{ADDE80BF-5E03-4331-AF62-E7AD78431925}" dt="2022-07-15T13:50:20.108" v="2258" actId="1035"/>
          <ac:spMkLst>
            <pc:docMk/>
            <pc:sldMk cId="71967619" sldId="12192"/>
            <ac:spMk id="6" creationId="{56915E89-C1CD-E312-F946-A643AEB9F87B}"/>
          </ac:spMkLst>
        </pc:spChg>
        <pc:spChg chg="add del mod">
          <ac:chgData name="Kulnida Phatinawin" userId="3e36e0b8-50ea-453b-b4f7-6f75c9e943e2" providerId="ADAL" clId="{ADDE80BF-5E03-4331-AF62-E7AD78431925}" dt="2022-07-15T12:27:47.096" v="261" actId="478"/>
          <ac:spMkLst>
            <pc:docMk/>
            <pc:sldMk cId="71967619" sldId="12192"/>
            <ac:spMk id="7" creationId="{2D80B57E-CCBE-429F-86EF-10BDD9596F12}"/>
          </ac:spMkLst>
        </pc:spChg>
        <pc:spChg chg="add mod">
          <ac:chgData name="Kulnida Phatinawin" userId="3e36e0b8-50ea-453b-b4f7-6f75c9e943e2" providerId="ADAL" clId="{ADDE80BF-5E03-4331-AF62-E7AD78431925}" dt="2022-07-15T12:44:27.957" v="546" actId="1076"/>
          <ac:spMkLst>
            <pc:docMk/>
            <pc:sldMk cId="71967619" sldId="12192"/>
            <ac:spMk id="8" creationId="{D32108CE-327F-8016-9FA7-BEE2B0E0EBDB}"/>
          </ac:spMkLst>
        </pc:spChg>
        <pc:spChg chg="add del mod">
          <ac:chgData name="Kulnida Phatinawin" userId="3e36e0b8-50ea-453b-b4f7-6f75c9e943e2" providerId="ADAL" clId="{ADDE80BF-5E03-4331-AF62-E7AD78431925}" dt="2022-07-15T12:25:06.920" v="215" actId="478"/>
          <ac:spMkLst>
            <pc:docMk/>
            <pc:sldMk cId="71967619" sldId="12192"/>
            <ac:spMk id="11" creationId="{5672160C-8959-FEE7-4022-1CCF9D6D48B6}"/>
          </ac:spMkLst>
        </pc:spChg>
        <pc:spChg chg="add del mod">
          <ac:chgData name="Kulnida Phatinawin" userId="3e36e0b8-50ea-453b-b4f7-6f75c9e943e2" providerId="ADAL" clId="{ADDE80BF-5E03-4331-AF62-E7AD78431925}" dt="2022-07-15T12:25:06.351" v="214" actId="478"/>
          <ac:spMkLst>
            <pc:docMk/>
            <pc:sldMk cId="71967619" sldId="12192"/>
            <ac:spMk id="12" creationId="{5610C971-5CC0-1891-C121-F27A28CBF735}"/>
          </ac:spMkLst>
        </pc:spChg>
        <pc:spChg chg="add del mod">
          <ac:chgData name="Kulnida Phatinawin" userId="3e36e0b8-50ea-453b-b4f7-6f75c9e943e2" providerId="ADAL" clId="{ADDE80BF-5E03-4331-AF62-E7AD78431925}" dt="2022-07-15T12:18:16.081" v="117" actId="478"/>
          <ac:spMkLst>
            <pc:docMk/>
            <pc:sldMk cId="71967619" sldId="12192"/>
            <ac:spMk id="15" creationId="{5F500FF0-408B-9438-8AE9-2FE93FA54184}"/>
          </ac:spMkLst>
        </pc:spChg>
        <pc:spChg chg="add del mod">
          <ac:chgData name="Kulnida Phatinawin" userId="3e36e0b8-50ea-453b-b4f7-6f75c9e943e2" providerId="ADAL" clId="{ADDE80BF-5E03-4331-AF62-E7AD78431925}" dt="2022-07-15T12:44:58.385" v="566" actId="478"/>
          <ac:spMkLst>
            <pc:docMk/>
            <pc:sldMk cId="71967619" sldId="12192"/>
            <ac:spMk id="17" creationId="{483B3470-15BE-4A73-11AB-B7490359E9C6}"/>
          </ac:spMkLst>
        </pc:spChg>
        <pc:spChg chg="add mod ord">
          <ac:chgData name="Kulnida Phatinawin" userId="3e36e0b8-50ea-453b-b4f7-6f75c9e943e2" providerId="ADAL" clId="{ADDE80BF-5E03-4331-AF62-E7AD78431925}" dt="2022-07-15T13:50:11.844" v="2255" actId="1035"/>
          <ac:spMkLst>
            <pc:docMk/>
            <pc:sldMk cId="71967619" sldId="12192"/>
            <ac:spMk id="19" creationId="{2D91EF8A-F00B-0446-6362-D27D350BE876}"/>
          </ac:spMkLst>
        </pc:spChg>
        <pc:spChg chg="add del">
          <ac:chgData name="Kulnida Phatinawin" userId="3e36e0b8-50ea-453b-b4f7-6f75c9e943e2" providerId="ADAL" clId="{ADDE80BF-5E03-4331-AF62-E7AD78431925}" dt="2022-07-15T12:27:39.066" v="258" actId="22"/>
          <ac:spMkLst>
            <pc:docMk/>
            <pc:sldMk cId="71967619" sldId="12192"/>
            <ac:spMk id="22" creationId="{EC844F73-98B5-E4CF-6513-078C8E500737}"/>
          </ac:spMkLst>
        </pc:spChg>
        <pc:spChg chg="add del mod">
          <ac:chgData name="Kulnida Phatinawin" userId="3e36e0b8-50ea-453b-b4f7-6f75c9e943e2" providerId="ADAL" clId="{ADDE80BF-5E03-4331-AF62-E7AD78431925}" dt="2022-07-15T13:50:11.844" v="2255" actId="1035"/>
          <ac:spMkLst>
            <pc:docMk/>
            <pc:sldMk cId="71967619" sldId="12192"/>
            <ac:spMk id="24" creationId="{1AA9AFFF-03AF-A2F1-F448-1A983C09B0F3}"/>
          </ac:spMkLst>
        </pc:spChg>
        <pc:spChg chg="add mod">
          <ac:chgData name="Kulnida Phatinawin" userId="3e36e0b8-50ea-453b-b4f7-6f75c9e943e2" providerId="ADAL" clId="{ADDE80BF-5E03-4331-AF62-E7AD78431925}" dt="2022-07-15T13:50:20.108" v="2258" actId="1035"/>
          <ac:spMkLst>
            <pc:docMk/>
            <pc:sldMk cId="71967619" sldId="12192"/>
            <ac:spMk id="27" creationId="{D05261CA-8290-6B88-8DCC-AEECFE23174F}"/>
          </ac:spMkLst>
        </pc:spChg>
        <pc:spChg chg="add del mod">
          <ac:chgData name="Kulnida Phatinawin" userId="3e36e0b8-50ea-453b-b4f7-6f75c9e943e2" providerId="ADAL" clId="{ADDE80BF-5E03-4331-AF62-E7AD78431925}" dt="2022-07-15T12:33:49.111" v="384" actId="478"/>
          <ac:spMkLst>
            <pc:docMk/>
            <pc:sldMk cId="71967619" sldId="12192"/>
            <ac:spMk id="28" creationId="{F8005F69-3A08-8368-695C-217016F786DA}"/>
          </ac:spMkLst>
        </pc:spChg>
        <pc:spChg chg="add mod topLvl">
          <ac:chgData name="Kulnida Phatinawin" userId="3e36e0b8-50ea-453b-b4f7-6f75c9e943e2" providerId="ADAL" clId="{ADDE80BF-5E03-4331-AF62-E7AD78431925}" dt="2022-07-15T13:50:11.844" v="2255" actId="1035"/>
          <ac:spMkLst>
            <pc:docMk/>
            <pc:sldMk cId="71967619" sldId="12192"/>
            <ac:spMk id="30" creationId="{5C1CEBCD-C6A0-FCE9-DE1A-EB5633B07D68}"/>
          </ac:spMkLst>
        </pc:spChg>
        <pc:spChg chg="add del mod">
          <ac:chgData name="Kulnida Phatinawin" userId="3e36e0b8-50ea-453b-b4f7-6f75c9e943e2" providerId="ADAL" clId="{ADDE80BF-5E03-4331-AF62-E7AD78431925}" dt="2022-07-15T12:37:09.524" v="419" actId="478"/>
          <ac:spMkLst>
            <pc:docMk/>
            <pc:sldMk cId="71967619" sldId="12192"/>
            <ac:spMk id="31" creationId="{BD6E8C5E-79DD-D9B5-2960-79F2BC97A091}"/>
          </ac:spMkLst>
        </pc:spChg>
        <pc:spChg chg="add del mod">
          <ac:chgData name="Kulnida Phatinawin" userId="3e36e0b8-50ea-453b-b4f7-6f75c9e943e2" providerId="ADAL" clId="{ADDE80BF-5E03-4331-AF62-E7AD78431925}" dt="2022-07-15T12:37:10.071" v="420" actId="478"/>
          <ac:spMkLst>
            <pc:docMk/>
            <pc:sldMk cId="71967619" sldId="12192"/>
            <ac:spMk id="32" creationId="{5725DBEB-483C-1F1A-1CEC-ECAD27B0FCD4}"/>
          </ac:spMkLst>
        </pc:spChg>
        <pc:spChg chg="del mod topLvl">
          <ac:chgData name="Kulnida Phatinawin" userId="3e36e0b8-50ea-453b-b4f7-6f75c9e943e2" providerId="ADAL" clId="{ADDE80BF-5E03-4331-AF62-E7AD78431925}" dt="2022-07-15T12:35:48.218" v="408" actId="478"/>
          <ac:spMkLst>
            <pc:docMk/>
            <pc:sldMk cId="71967619" sldId="12192"/>
            <ac:spMk id="35" creationId="{024AF4A4-AF0E-0A38-B3F8-CF5629A203C4}"/>
          </ac:spMkLst>
        </pc:spChg>
        <pc:spChg chg="add del mod">
          <ac:chgData name="Kulnida Phatinawin" userId="3e36e0b8-50ea-453b-b4f7-6f75c9e943e2" providerId="ADAL" clId="{ADDE80BF-5E03-4331-AF62-E7AD78431925}" dt="2022-07-15T13:05:30.356" v="1152" actId="478"/>
          <ac:spMkLst>
            <pc:docMk/>
            <pc:sldMk cId="71967619" sldId="12192"/>
            <ac:spMk id="37" creationId="{4987AAFC-AC73-79BE-92F3-F27991AD6104}"/>
          </ac:spMkLst>
        </pc:spChg>
        <pc:spChg chg="add del mod">
          <ac:chgData name="Kulnida Phatinawin" userId="3e36e0b8-50ea-453b-b4f7-6f75c9e943e2" providerId="ADAL" clId="{ADDE80BF-5E03-4331-AF62-E7AD78431925}" dt="2022-07-15T12:48:47.120" v="681" actId="478"/>
          <ac:spMkLst>
            <pc:docMk/>
            <pc:sldMk cId="71967619" sldId="12192"/>
            <ac:spMk id="38" creationId="{E9897858-37ED-1118-EC1B-1A4CA2DB1554}"/>
          </ac:spMkLst>
        </pc:spChg>
        <pc:spChg chg="add del mod">
          <ac:chgData name="Kulnida Phatinawin" userId="3e36e0b8-50ea-453b-b4f7-6f75c9e943e2" providerId="ADAL" clId="{ADDE80BF-5E03-4331-AF62-E7AD78431925}" dt="2022-07-15T12:41:28.551" v="442" actId="22"/>
          <ac:spMkLst>
            <pc:docMk/>
            <pc:sldMk cId="71967619" sldId="12192"/>
            <ac:spMk id="39" creationId="{0358D77E-2DA6-E2FC-03C7-9DCBE28255B5}"/>
          </ac:spMkLst>
        </pc:spChg>
        <pc:spChg chg="add mod">
          <ac:chgData name="Kulnida Phatinawin" userId="3e36e0b8-50ea-453b-b4f7-6f75c9e943e2" providerId="ADAL" clId="{ADDE80BF-5E03-4331-AF62-E7AD78431925}" dt="2022-07-15T13:50:11.844" v="2255" actId="1035"/>
          <ac:spMkLst>
            <pc:docMk/>
            <pc:sldMk cId="71967619" sldId="12192"/>
            <ac:spMk id="40" creationId="{201EF3BA-0E84-AD04-E2C4-14DA09F1491A}"/>
          </ac:spMkLst>
        </pc:spChg>
        <pc:spChg chg="add mod">
          <ac:chgData name="Kulnida Phatinawin" userId="3e36e0b8-50ea-453b-b4f7-6f75c9e943e2" providerId="ADAL" clId="{ADDE80BF-5E03-4331-AF62-E7AD78431925}" dt="2022-07-15T13:50:11.844" v="2255" actId="1035"/>
          <ac:spMkLst>
            <pc:docMk/>
            <pc:sldMk cId="71967619" sldId="12192"/>
            <ac:spMk id="41" creationId="{F8B0CABD-3E3F-7A92-0D34-8765A4F77B5A}"/>
          </ac:spMkLst>
        </pc:spChg>
        <pc:spChg chg="add del mod">
          <ac:chgData name="Kulnida Phatinawin" userId="3e36e0b8-50ea-453b-b4f7-6f75c9e943e2" providerId="ADAL" clId="{ADDE80BF-5E03-4331-AF62-E7AD78431925}" dt="2022-07-15T13:11:45.588" v="1235" actId="478"/>
          <ac:spMkLst>
            <pc:docMk/>
            <pc:sldMk cId="71967619" sldId="12192"/>
            <ac:spMk id="42" creationId="{36A7ACB2-5921-CCEB-FDFC-7809B84E71C7}"/>
          </ac:spMkLst>
        </pc:spChg>
        <pc:spChg chg="add mod">
          <ac:chgData name="Kulnida Phatinawin" userId="3e36e0b8-50ea-453b-b4f7-6f75c9e943e2" providerId="ADAL" clId="{ADDE80BF-5E03-4331-AF62-E7AD78431925}" dt="2022-07-15T13:11:47.190" v="1236" actId="1076"/>
          <ac:spMkLst>
            <pc:docMk/>
            <pc:sldMk cId="71967619" sldId="12192"/>
            <ac:spMk id="43" creationId="{39CBA2C5-B723-5D65-D038-B35777966C5C}"/>
          </ac:spMkLst>
        </pc:spChg>
        <pc:spChg chg="add mod">
          <ac:chgData name="Kulnida Phatinawin" userId="3e36e0b8-50ea-453b-b4f7-6f75c9e943e2" providerId="ADAL" clId="{ADDE80BF-5E03-4331-AF62-E7AD78431925}" dt="2022-07-15T12:44:51.396" v="561"/>
          <ac:spMkLst>
            <pc:docMk/>
            <pc:sldMk cId="71967619" sldId="12192"/>
            <ac:spMk id="44" creationId="{AAB18C89-0F42-534A-8D40-06837513C861}"/>
          </ac:spMkLst>
        </pc:spChg>
        <pc:spChg chg="del">
          <ac:chgData name="Kulnida Phatinawin" userId="3e36e0b8-50ea-453b-b4f7-6f75c9e943e2" providerId="ADAL" clId="{ADDE80BF-5E03-4331-AF62-E7AD78431925}" dt="2022-07-15T12:04:22.296" v="106" actId="478"/>
          <ac:spMkLst>
            <pc:docMk/>
            <pc:sldMk cId="71967619" sldId="12192"/>
            <ac:spMk id="48" creationId="{D1E2557B-25F8-4EBE-BC3A-2B52D7F2CF6A}"/>
          </ac:spMkLst>
        </pc:spChg>
        <pc:spChg chg="add del mod topLvl">
          <ac:chgData name="Kulnida Phatinawin" userId="3e36e0b8-50ea-453b-b4f7-6f75c9e943e2" providerId="ADAL" clId="{ADDE80BF-5E03-4331-AF62-E7AD78431925}" dt="2022-07-15T12:53:16.617" v="863" actId="478"/>
          <ac:spMkLst>
            <pc:docMk/>
            <pc:sldMk cId="71967619" sldId="12192"/>
            <ac:spMk id="53" creationId="{E62D5925-43F1-4617-7302-57736890BBFB}"/>
          </ac:spMkLst>
        </pc:spChg>
        <pc:spChg chg="mod">
          <ac:chgData name="Kulnida Phatinawin" userId="3e36e0b8-50ea-453b-b4f7-6f75c9e943e2" providerId="ADAL" clId="{ADDE80BF-5E03-4331-AF62-E7AD78431925}" dt="2022-07-15T12:49:27.046" v="723"/>
          <ac:spMkLst>
            <pc:docMk/>
            <pc:sldMk cId="71967619" sldId="12192"/>
            <ac:spMk id="58" creationId="{7B90654C-2A8B-94E5-BAAB-F41F78C5DF80}"/>
          </ac:spMkLst>
        </pc:spChg>
        <pc:spChg chg="add mod">
          <ac:chgData name="Kulnida Phatinawin" userId="3e36e0b8-50ea-453b-b4f7-6f75c9e943e2" providerId="ADAL" clId="{ADDE80BF-5E03-4331-AF62-E7AD78431925}" dt="2022-07-15T13:50:11.844" v="2255" actId="1035"/>
          <ac:spMkLst>
            <pc:docMk/>
            <pc:sldMk cId="71967619" sldId="12192"/>
            <ac:spMk id="60" creationId="{336515D7-8A2E-639E-22B4-D925AAE0BD9F}"/>
          </ac:spMkLst>
        </pc:spChg>
        <pc:spChg chg="del mod">
          <ac:chgData name="Kulnida Phatinawin" userId="3e36e0b8-50ea-453b-b4f7-6f75c9e943e2" providerId="ADAL" clId="{ADDE80BF-5E03-4331-AF62-E7AD78431925}" dt="2022-07-15T12:04:25.868" v="111" actId="478"/>
          <ac:spMkLst>
            <pc:docMk/>
            <pc:sldMk cId="71967619" sldId="12192"/>
            <ac:spMk id="62" creationId="{2BF75AF4-E651-4118-A29C-74F67C1F0755}"/>
          </ac:spMkLst>
        </pc:spChg>
        <pc:spChg chg="add mod">
          <ac:chgData name="Kulnida Phatinawin" userId="3e36e0b8-50ea-453b-b4f7-6f75c9e943e2" providerId="ADAL" clId="{ADDE80BF-5E03-4331-AF62-E7AD78431925}" dt="2022-07-15T13:50:11.844" v="2255" actId="1035"/>
          <ac:spMkLst>
            <pc:docMk/>
            <pc:sldMk cId="71967619" sldId="12192"/>
            <ac:spMk id="63" creationId="{603102EE-D1D4-FF35-8ED6-194F7CAC1ED1}"/>
          </ac:spMkLst>
        </pc:spChg>
        <pc:spChg chg="mod">
          <ac:chgData name="Kulnida Phatinawin" userId="3e36e0b8-50ea-453b-b4f7-6f75c9e943e2" providerId="ADAL" clId="{ADDE80BF-5E03-4331-AF62-E7AD78431925}" dt="2022-07-15T12:53:10.002" v="860"/>
          <ac:spMkLst>
            <pc:docMk/>
            <pc:sldMk cId="71967619" sldId="12192"/>
            <ac:spMk id="67" creationId="{85F376A3-06E4-D2A2-E220-160643C1F967}"/>
          </ac:spMkLst>
        </pc:spChg>
        <pc:spChg chg="mod">
          <ac:chgData name="Kulnida Phatinawin" userId="3e36e0b8-50ea-453b-b4f7-6f75c9e943e2" providerId="ADAL" clId="{ADDE80BF-5E03-4331-AF62-E7AD78431925}" dt="2022-07-15T12:53:10.002" v="860"/>
          <ac:spMkLst>
            <pc:docMk/>
            <pc:sldMk cId="71967619" sldId="12192"/>
            <ac:spMk id="70" creationId="{EC9CE0AE-BB02-B8F9-96AD-46D6E464B811}"/>
          </ac:spMkLst>
        </pc:spChg>
        <pc:spChg chg="add mod">
          <ac:chgData name="Kulnida Phatinawin" userId="3e36e0b8-50ea-453b-b4f7-6f75c9e943e2" providerId="ADAL" clId="{ADDE80BF-5E03-4331-AF62-E7AD78431925}" dt="2022-07-15T13:50:11.844" v="2255" actId="1035"/>
          <ac:spMkLst>
            <pc:docMk/>
            <pc:sldMk cId="71967619" sldId="12192"/>
            <ac:spMk id="72" creationId="{50732050-39A7-EC2E-5C1D-6F09A3266068}"/>
          </ac:spMkLst>
        </pc:spChg>
        <pc:spChg chg="add del mod">
          <ac:chgData name="Kulnida Phatinawin" userId="3e36e0b8-50ea-453b-b4f7-6f75c9e943e2" providerId="ADAL" clId="{ADDE80BF-5E03-4331-AF62-E7AD78431925}" dt="2022-07-15T12:54:40.007" v="896" actId="478"/>
          <ac:spMkLst>
            <pc:docMk/>
            <pc:sldMk cId="71967619" sldId="12192"/>
            <ac:spMk id="73" creationId="{B2740C8C-FEDC-E007-957B-C494509CD1AC}"/>
          </ac:spMkLst>
        </pc:spChg>
        <pc:spChg chg="add mod">
          <ac:chgData name="Kulnida Phatinawin" userId="3e36e0b8-50ea-453b-b4f7-6f75c9e943e2" providerId="ADAL" clId="{ADDE80BF-5E03-4331-AF62-E7AD78431925}" dt="2022-07-15T13:50:11.844" v="2255" actId="1035"/>
          <ac:spMkLst>
            <pc:docMk/>
            <pc:sldMk cId="71967619" sldId="12192"/>
            <ac:spMk id="75" creationId="{FDE42565-BE34-33FA-FBC3-2A71F0B72BDB}"/>
          </ac:spMkLst>
        </pc:spChg>
        <pc:spChg chg="add del mod">
          <ac:chgData name="Kulnida Phatinawin" userId="3e36e0b8-50ea-453b-b4f7-6f75c9e943e2" providerId="ADAL" clId="{ADDE80BF-5E03-4331-AF62-E7AD78431925}" dt="2022-07-15T12:59:22.805" v="1031" actId="478"/>
          <ac:spMkLst>
            <pc:docMk/>
            <pc:sldMk cId="71967619" sldId="12192"/>
            <ac:spMk id="76" creationId="{FB5DF6AD-2A93-DBF3-0099-C0E8A3679330}"/>
          </ac:spMkLst>
        </pc:spChg>
        <pc:spChg chg="add mod ord">
          <ac:chgData name="Kulnida Phatinawin" userId="3e36e0b8-50ea-453b-b4f7-6f75c9e943e2" providerId="ADAL" clId="{ADDE80BF-5E03-4331-AF62-E7AD78431925}" dt="2022-07-15T13:50:11.844" v="2255" actId="1035"/>
          <ac:spMkLst>
            <pc:docMk/>
            <pc:sldMk cId="71967619" sldId="12192"/>
            <ac:spMk id="77" creationId="{DD8430D6-C817-2EA4-E89C-313AE72D48A6}"/>
          </ac:spMkLst>
        </pc:spChg>
        <pc:spChg chg="add mod">
          <ac:chgData name="Kulnida Phatinawin" userId="3e36e0b8-50ea-453b-b4f7-6f75c9e943e2" providerId="ADAL" clId="{ADDE80BF-5E03-4331-AF62-E7AD78431925}" dt="2022-07-15T13:50:11.844" v="2255" actId="1035"/>
          <ac:spMkLst>
            <pc:docMk/>
            <pc:sldMk cId="71967619" sldId="12192"/>
            <ac:spMk id="78" creationId="{CC1C1A1C-E1B2-19E0-400D-F48BEBD1361E}"/>
          </ac:spMkLst>
        </pc:spChg>
        <pc:spChg chg="add mod ord">
          <ac:chgData name="Kulnida Phatinawin" userId="3e36e0b8-50ea-453b-b4f7-6f75c9e943e2" providerId="ADAL" clId="{ADDE80BF-5E03-4331-AF62-E7AD78431925}" dt="2022-07-15T13:50:11.844" v="2255" actId="1035"/>
          <ac:spMkLst>
            <pc:docMk/>
            <pc:sldMk cId="71967619" sldId="12192"/>
            <ac:spMk id="80" creationId="{B3FBE0C7-BE50-E7AA-874D-F7D39A388627}"/>
          </ac:spMkLst>
        </pc:spChg>
        <pc:spChg chg="add del mod">
          <ac:chgData name="Kulnida Phatinawin" userId="3e36e0b8-50ea-453b-b4f7-6f75c9e943e2" providerId="ADAL" clId="{ADDE80BF-5E03-4331-AF62-E7AD78431925}" dt="2022-07-15T13:08:23.623" v="1184" actId="478"/>
          <ac:spMkLst>
            <pc:docMk/>
            <pc:sldMk cId="71967619" sldId="12192"/>
            <ac:spMk id="82" creationId="{0E731639-1D81-8351-D8EE-FBA4B143B702}"/>
          </ac:spMkLst>
        </pc:spChg>
        <pc:spChg chg="add mod topLvl">
          <ac:chgData name="Kulnida Phatinawin" userId="3e36e0b8-50ea-453b-b4f7-6f75c9e943e2" providerId="ADAL" clId="{ADDE80BF-5E03-4331-AF62-E7AD78431925}" dt="2022-07-15T13:50:11.844" v="2255" actId="1035"/>
          <ac:spMkLst>
            <pc:docMk/>
            <pc:sldMk cId="71967619" sldId="12192"/>
            <ac:spMk id="83" creationId="{492E213E-5762-8F0E-BD8B-294A30593447}"/>
          </ac:spMkLst>
        </pc:spChg>
        <pc:spChg chg="mod topLvl">
          <ac:chgData name="Kulnida Phatinawin" userId="3e36e0b8-50ea-453b-b4f7-6f75c9e943e2" providerId="ADAL" clId="{ADDE80BF-5E03-4331-AF62-E7AD78431925}" dt="2022-07-15T13:50:11.844" v="2255" actId="1035"/>
          <ac:spMkLst>
            <pc:docMk/>
            <pc:sldMk cId="71967619" sldId="12192"/>
            <ac:spMk id="89" creationId="{D07C4F29-A61A-EB70-2669-A6A126FC230E}"/>
          </ac:spMkLst>
        </pc:spChg>
        <pc:spChg chg="mod topLvl">
          <ac:chgData name="Kulnida Phatinawin" userId="3e36e0b8-50ea-453b-b4f7-6f75c9e943e2" providerId="ADAL" clId="{ADDE80BF-5E03-4331-AF62-E7AD78431925}" dt="2022-07-15T13:50:11.844" v="2255" actId="1035"/>
          <ac:spMkLst>
            <pc:docMk/>
            <pc:sldMk cId="71967619" sldId="12192"/>
            <ac:spMk id="90" creationId="{2FCB405B-973B-1A91-7781-DFE969D07D29}"/>
          </ac:spMkLst>
        </pc:spChg>
        <pc:spChg chg="mod topLvl">
          <ac:chgData name="Kulnida Phatinawin" userId="3e36e0b8-50ea-453b-b4f7-6f75c9e943e2" providerId="ADAL" clId="{ADDE80BF-5E03-4331-AF62-E7AD78431925}" dt="2022-07-15T13:50:11.844" v="2255" actId="1035"/>
          <ac:spMkLst>
            <pc:docMk/>
            <pc:sldMk cId="71967619" sldId="12192"/>
            <ac:spMk id="92" creationId="{BBC8B159-25C9-A9A1-8EDB-5F7420FDCDDA}"/>
          </ac:spMkLst>
        </pc:spChg>
        <pc:spChg chg="mod topLvl">
          <ac:chgData name="Kulnida Phatinawin" userId="3e36e0b8-50ea-453b-b4f7-6f75c9e943e2" providerId="ADAL" clId="{ADDE80BF-5E03-4331-AF62-E7AD78431925}" dt="2022-07-15T13:50:11.844" v="2255" actId="1035"/>
          <ac:spMkLst>
            <pc:docMk/>
            <pc:sldMk cId="71967619" sldId="12192"/>
            <ac:spMk id="93" creationId="{9E4557E5-809E-AD52-66B3-EF48905E564B}"/>
          </ac:spMkLst>
        </pc:spChg>
        <pc:spChg chg="add mod">
          <ac:chgData name="Kulnida Phatinawin" userId="3e36e0b8-50ea-453b-b4f7-6f75c9e943e2" providerId="ADAL" clId="{ADDE80BF-5E03-4331-AF62-E7AD78431925}" dt="2022-07-15T13:50:11.844" v="2255" actId="1035"/>
          <ac:spMkLst>
            <pc:docMk/>
            <pc:sldMk cId="71967619" sldId="12192"/>
            <ac:spMk id="95" creationId="{7F3CED47-8B9A-A36F-C7E0-0A99EB5A95A3}"/>
          </ac:spMkLst>
        </pc:spChg>
        <pc:spChg chg="add mod">
          <ac:chgData name="Kulnida Phatinawin" userId="3e36e0b8-50ea-453b-b4f7-6f75c9e943e2" providerId="ADAL" clId="{ADDE80BF-5E03-4331-AF62-E7AD78431925}" dt="2022-07-15T13:50:11.844" v="2255" actId="1035"/>
          <ac:spMkLst>
            <pc:docMk/>
            <pc:sldMk cId="71967619" sldId="12192"/>
            <ac:spMk id="96" creationId="{CC066BB4-8324-2F4A-E608-026FA955113A}"/>
          </ac:spMkLst>
        </pc:spChg>
        <pc:spChg chg="add mod">
          <ac:chgData name="Kulnida Phatinawin" userId="3e36e0b8-50ea-453b-b4f7-6f75c9e943e2" providerId="ADAL" clId="{ADDE80BF-5E03-4331-AF62-E7AD78431925}" dt="2022-07-15T13:50:11.844" v="2255" actId="1035"/>
          <ac:spMkLst>
            <pc:docMk/>
            <pc:sldMk cId="71967619" sldId="12192"/>
            <ac:spMk id="97" creationId="{3C1CB1B2-CFAB-84A6-E4B8-363C2D42F708}"/>
          </ac:spMkLst>
        </pc:spChg>
        <pc:spChg chg="mod">
          <ac:chgData name="Kulnida Phatinawin" userId="3e36e0b8-50ea-453b-b4f7-6f75c9e943e2" providerId="ADAL" clId="{ADDE80BF-5E03-4331-AF62-E7AD78431925}" dt="2022-07-15T13:16:04.834" v="1316" actId="571"/>
          <ac:spMkLst>
            <pc:docMk/>
            <pc:sldMk cId="71967619" sldId="12192"/>
            <ac:spMk id="99" creationId="{620842CE-2B4B-9FD5-16DF-8D46ED564C0A}"/>
          </ac:spMkLst>
        </pc:spChg>
        <pc:spChg chg="mod">
          <ac:chgData name="Kulnida Phatinawin" userId="3e36e0b8-50ea-453b-b4f7-6f75c9e943e2" providerId="ADAL" clId="{ADDE80BF-5E03-4331-AF62-E7AD78431925}" dt="2022-07-15T13:16:04.834" v="1316" actId="571"/>
          <ac:spMkLst>
            <pc:docMk/>
            <pc:sldMk cId="71967619" sldId="12192"/>
            <ac:spMk id="100" creationId="{4A72A67D-EBBF-3DA2-C14B-F79907FC0BB8}"/>
          </ac:spMkLst>
        </pc:spChg>
        <pc:spChg chg="add mod">
          <ac:chgData name="Kulnida Phatinawin" userId="3e36e0b8-50ea-453b-b4f7-6f75c9e943e2" providerId="ADAL" clId="{ADDE80BF-5E03-4331-AF62-E7AD78431925}" dt="2022-07-15T13:50:11.844" v="2255" actId="1035"/>
          <ac:spMkLst>
            <pc:docMk/>
            <pc:sldMk cId="71967619" sldId="12192"/>
            <ac:spMk id="103" creationId="{FE18B050-87B8-EB84-784B-B820473BB3AB}"/>
          </ac:spMkLst>
        </pc:spChg>
        <pc:spChg chg="mod">
          <ac:chgData name="Kulnida Phatinawin" userId="3e36e0b8-50ea-453b-b4f7-6f75c9e943e2" providerId="ADAL" clId="{ADDE80BF-5E03-4331-AF62-E7AD78431925}" dt="2022-07-15T13:50:20.108" v="2258" actId="1035"/>
          <ac:spMkLst>
            <pc:docMk/>
            <pc:sldMk cId="71967619" sldId="12192"/>
            <ac:spMk id="104" creationId="{A37800D9-0605-4118-A6A8-B6588D95D263}"/>
          </ac:spMkLst>
        </pc:spChg>
        <pc:spChg chg="add mod">
          <ac:chgData name="Kulnida Phatinawin" userId="3e36e0b8-50ea-453b-b4f7-6f75c9e943e2" providerId="ADAL" clId="{ADDE80BF-5E03-4331-AF62-E7AD78431925}" dt="2022-07-15T13:50:11.844" v="2255" actId="1035"/>
          <ac:spMkLst>
            <pc:docMk/>
            <pc:sldMk cId="71967619" sldId="12192"/>
            <ac:spMk id="105" creationId="{655726E3-F86A-3599-0F31-08C1BCEA145A}"/>
          </ac:spMkLst>
        </pc:spChg>
        <pc:spChg chg="add mod">
          <ac:chgData name="Kulnida Phatinawin" userId="3e36e0b8-50ea-453b-b4f7-6f75c9e943e2" providerId="ADAL" clId="{ADDE80BF-5E03-4331-AF62-E7AD78431925}" dt="2022-07-15T13:50:11.844" v="2255" actId="1035"/>
          <ac:spMkLst>
            <pc:docMk/>
            <pc:sldMk cId="71967619" sldId="12192"/>
            <ac:spMk id="106" creationId="{65B041D2-7F1A-FA59-D3E3-61F6EE5DC40E}"/>
          </ac:spMkLst>
        </pc:spChg>
        <pc:spChg chg="add mod">
          <ac:chgData name="Kulnida Phatinawin" userId="3e36e0b8-50ea-453b-b4f7-6f75c9e943e2" providerId="ADAL" clId="{ADDE80BF-5E03-4331-AF62-E7AD78431925}" dt="2022-07-15T13:50:11.844" v="2255" actId="1035"/>
          <ac:spMkLst>
            <pc:docMk/>
            <pc:sldMk cId="71967619" sldId="12192"/>
            <ac:spMk id="107" creationId="{EC729C7B-3826-505D-2A67-668CCB3FAB3D}"/>
          </ac:spMkLst>
        </pc:spChg>
        <pc:spChg chg="add mod">
          <ac:chgData name="Kulnida Phatinawin" userId="3e36e0b8-50ea-453b-b4f7-6f75c9e943e2" providerId="ADAL" clId="{ADDE80BF-5E03-4331-AF62-E7AD78431925}" dt="2022-07-15T13:50:11.844" v="2255" actId="1035"/>
          <ac:spMkLst>
            <pc:docMk/>
            <pc:sldMk cId="71967619" sldId="12192"/>
            <ac:spMk id="108" creationId="{06B43695-FA39-B17E-893C-2C09175E2F1B}"/>
          </ac:spMkLst>
        </pc:spChg>
        <pc:spChg chg="add mod">
          <ac:chgData name="Kulnida Phatinawin" userId="3e36e0b8-50ea-453b-b4f7-6f75c9e943e2" providerId="ADAL" clId="{ADDE80BF-5E03-4331-AF62-E7AD78431925}" dt="2022-07-15T13:50:11.844" v="2255" actId="1035"/>
          <ac:spMkLst>
            <pc:docMk/>
            <pc:sldMk cId="71967619" sldId="12192"/>
            <ac:spMk id="111" creationId="{F96DA736-F017-092B-FCC6-B426CC3637C4}"/>
          </ac:spMkLst>
        </pc:spChg>
        <pc:spChg chg="add mod">
          <ac:chgData name="Kulnida Phatinawin" userId="3e36e0b8-50ea-453b-b4f7-6f75c9e943e2" providerId="ADAL" clId="{ADDE80BF-5E03-4331-AF62-E7AD78431925}" dt="2022-07-15T13:50:11.844" v="2255" actId="1035"/>
          <ac:spMkLst>
            <pc:docMk/>
            <pc:sldMk cId="71967619" sldId="12192"/>
            <ac:spMk id="113" creationId="{274BACEC-2216-5A98-AE45-E2A149B3AB00}"/>
          </ac:spMkLst>
        </pc:spChg>
        <pc:spChg chg="add mod">
          <ac:chgData name="Kulnida Phatinawin" userId="3e36e0b8-50ea-453b-b4f7-6f75c9e943e2" providerId="ADAL" clId="{ADDE80BF-5E03-4331-AF62-E7AD78431925}" dt="2022-07-15T13:50:11.844" v="2255" actId="1035"/>
          <ac:spMkLst>
            <pc:docMk/>
            <pc:sldMk cId="71967619" sldId="12192"/>
            <ac:spMk id="114" creationId="{B027C292-5853-EAE4-C635-A02292DFFFED}"/>
          </ac:spMkLst>
        </pc:spChg>
        <pc:spChg chg="add mod">
          <ac:chgData name="Kulnida Phatinawin" userId="3e36e0b8-50ea-453b-b4f7-6f75c9e943e2" providerId="ADAL" clId="{ADDE80BF-5E03-4331-AF62-E7AD78431925}" dt="2022-07-15T13:50:11.844" v="2255" actId="1035"/>
          <ac:spMkLst>
            <pc:docMk/>
            <pc:sldMk cId="71967619" sldId="12192"/>
            <ac:spMk id="116" creationId="{89BE0798-7F00-387E-DE38-F51F86C4A78B}"/>
          </ac:spMkLst>
        </pc:spChg>
        <pc:spChg chg="add del">
          <ac:chgData name="Kulnida Phatinawin" userId="3e36e0b8-50ea-453b-b4f7-6f75c9e943e2" providerId="ADAL" clId="{ADDE80BF-5E03-4331-AF62-E7AD78431925}" dt="2022-07-15T13:40:03.948" v="2085"/>
          <ac:spMkLst>
            <pc:docMk/>
            <pc:sldMk cId="71967619" sldId="12192"/>
            <ac:spMk id="118" creationId="{7B583926-67AF-2171-96F6-F1C71F2F057A}"/>
          </ac:spMkLst>
        </pc:spChg>
        <pc:spChg chg="add del">
          <ac:chgData name="Kulnida Phatinawin" userId="3e36e0b8-50ea-453b-b4f7-6f75c9e943e2" providerId="ADAL" clId="{ADDE80BF-5E03-4331-AF62-E7AD78431925}" dt="2022-07-15T13:40:19.219" v="2091"/>
          <ac:spMkLst>
            <pc:docMk/>
            <pc:sldMk cId="71967619" sldId="12192"/>
            <ac:spMk id="119" creationId="{E240DF27-19A1-93EC-0CB6-3CCFED3A048B}"/>
          </ac:spMkLst>
        </pc:spChg>
        <pc:spChg chg="add del">
          <ac:chgData name="Kulnida Phatinawin" userId="3e36e0b8-50ea-453b-b4f7-6f75c9e943e2" providerId="ADAL" clId="{ADDE80BF-5E03-4331-AF62-E7AD78431925}" dt="2022-07-15T13:40:29.934" v="2093"/>
          <ac:spMkLst>
            <pc:docMk/>
            <pc:sldMk cId="71967619" sldId="12192"/>
            <ac:spMk id="120" creationId="{1DAF49F9-83AC-7689-8FB2-F3106FD0C955}"/>
          </ac:spMkLst>
        </pc:spChg>
        <pc:grpChg chg="add del mod">
          <ac:chgData name="Kulnida Phatinawin" userId="3e36e0b8-50ea-453b-b4f7-6f75c9e943e2" providerId="ADAL" clId="{ADDE80BF-5E03-4331-AF62-E7AD78431925}" dt="2022-07-15T12:35:42.095" v="406" actId="165"/>
          <ac:grpSpMkLst>
            <pc:docMk/>
            <pc:sldMk cId="71967619" sldId="12192"/>
            <ac:grpSpMk id="33" creationId="{E673152D-2403-BEE9-8ECD-9DB0A2B1E338}"/>
          </ac:grpSpMkLst>
        </pc:grpChg>
        <pc:grpChg chg="add del mod">
          <ac:chgData name="Kulnida Phatinawin" userId="3e36e0b8-50ea-453b-b4f7-6f75c9e943e2" providerId="ADAL" clId="{ADDE80BF-5E03-4331-AF62-E7AD78431925}" dt="2022-07-15T12:53:14.795" v="862" actId="165"/>
          <ac:grpSpMkLst>
            <pc:docMk/>
            <pc:sldMk cId="71967619" sldId="12192"/>
            <ac:grpSpMk id="47" creationId="{4BEE02E4-801A-D217-BC19-273C8814DD91}"/>
          </ac:grpSpMkLst>
        </pc:grpChg>
        <pc:grpChg chg="add del mod">
          <ac:chgData name="Kulnida Phatinawin" userId="3e36e0b8-50ea-453b-b4f7-6f75c9e943e2" providerId="ADAL" clId="{ADDE80BF-5E03-4331-AF62-E7AD78431925}" dt="2022-07-15T12:53:17.349" v="864" actId="478"/>
          <ac:grpSpMkLst>
            <pc:docMk/>
            <pc:sldMk cId="71967619" sldId="12192"/>
            <ac:grpSpMk id="56" creationId="{F2A49A6C-455B-A829-5B70-EB1DBAD24618}"/>
          </ac:grpSpMkLst>
        </pc:grpChg>
        <pc:grpChg chg="add del mod">
          <ac:chgData name="Kulnida Phatinawin" userId="3e36e0b8-50ea-453b-b4f7-6f75c9e943e2" providerId="ADAL" clId="{ADDE80BF-5E03-4331-AF62-E7AD78431925}" dt="2022-07-15T13:36:22.016" v="2033" actId="478"/>
          <ac:grpSpMkLst>
            <pc:docMk/>
            <pc:sldMk cId="71967619" sldId="12192"/>
            <ac:grpSpMk id="65" creationId="{F5C184E3-3598-97AC-7E1D-88A67E8515D1}"/>
          </ac:grpSpMkLst>
        </pc:grpChg>
        <pc:grpChg chg="add del mod">
          <ac:chgData name="Kulnida Phatinawin" userId="3e36e0b8-50ea-453b-b4f7-6f75c9e943e2" providerId="ADAL" clId="{ADDE80BF-5E03-4331-AF62-E7AD78431925}" dt="2022-07-15T13:36:22.016" v="2033" actId="478"/>
          <ac:grpSpMkLst>
            <pc:docMk/>
            <pc:sldMk cId="71967619" sldId="12192"/>
            <ac:grpSpMk id="68" creationId="{C6DC3F08-39A3-BDD6-2E3F-29720CBC844D}"/>
          </ac:grpSpMkLst>
        </pc:grpChg>
        <pc:grpChg chg="add del mod">
          <ac:chgData name="Kulnida Phatinawin" userId="3e36e0b8-50ea-453b-b4f7-6f75c9e943e2" providerId="ADAL" clId="{ADDE80BF-5E03-4331-AF62-E7AD78431925}" dt="2022-07-15T13:41:58.359" v="2110" actId="165"/>
          <ac:grpSpMkLst>
            <pc:docMk/>
            <pc:sldMk cId="71967619" sldId="12192"/>
            <ac:grpSpMk id="84" creationId="{18B46802-72DF-71C1-A767-AFBF23FE4150}"/>
          </ac:grpSpMkLst>
        </pc:grpChg>
        <pc:grpChg chg="add del mod">
          <ac:chgData name="Kulnida Phatinawin" userId="3e36e0b8-50ea-453b-b4f7-6f75c9e943e2" providerId="ADAL" clId="{ADDE80BF-5E03-4331-AF62-E7AD78431925}" dt="2022-07-15T13:41:54.669" v="2109" actId="165"/>
          <ac:grpSpMkLst>
            <pc:docMk/>
            <pc:sldMk cId="71967619" sldId="12192"/>
            <ac:grpSpMk id="88" creationId="{3AE72830-BF49-588D-F9D9-0E4340238891}"/>
          </ac:grpSpMkLst>
        </pc:grpChg>
        <pc:grpChg chg="add del mod">
          <ac:chgData name="Kulnida Phatinawin" userId="3e36e0b8-50ea-453b-b4f7-6f75c9e943e2" providerId="ADAL" clId="{ADDE80BF-5E03-4331-AF62-E7AD78431925}" dt="2022-07-15T13:41:51.576" v="2108" actId="165"/>
          <ac:grpSpMkLst>
            <pc:docMk/>
            <pc:sldMk cId="71967619" sldId="12192"/>
            <ac:grpSpMk id="91" creationId="{2BD98CF6-4748-616F-126B-1F208ECD5CE5}"/>
          </ac:grpSpMkLst>
        </pc:grpChg>
        <pc:grpChg chg="add mod">
          <ac:chgData name="Kulnida Phatinawin" userId="3e36e0b8-50ea-453b-b4f7-6f75c9e943e2" providerId="ADAL" clId="{ADDE80BF-5E03-4331-AF62-E7AD78431925}" dt="2022-07-15T13:16:04.834" v="1316" actId="571"/>
          <ac:grpSpMkLst>
            <pc:docMk/>
            <pc:sldMk cId="71967619" sldId="12192"/>
            <ac:grpSpMk id="98" creationId="{06D46332-A35B-7958-DDC5-282AAC08268A}"/>
          </ac:grpSpMkLst>
        </pc:grpChg>
        <pc:grpChg chg="add mod">
          <ac:chgData name="Kulnida Phatinawin" userId="3e36e0b8-50ea-453b-b4f7-6f75c9e943e2" providerId="ADAL" clId="{ADDE80BF-5E03-4331-AF62-E7AD78431925}" dt="2022-07-15T13:50:11.844" v="2255" actId="1035"/>
          <ac:grpSpMkLst>
            <pc:docMk/>
            <pc:sldMk cId="71967619" sldId="12192"/>
            <ac:grpSpMk id="123" creationId="{2F5A7079-5D79-348D-B98C-D2B63EDB1D79}"/>
          </ac:grpSpMkLst>
        </pc:grpChg>
        <pc:grpChg chg="add mod">
          <ac:chgData name="Kulnida Phatinawin" userId="3e36e0b8-50ea-453b-b4f7-6f75c9e943e2" providerId="ADAL" clId="{ADDE80BF-5E03-4331-AF62-E7AD78431925}" dt="2022-07-15T13:50:11.844" v="2255" actId="1035"/>
          <ac:grpSpMkLst>
            <pc:docMk/>
            <pc:sldMk cId="71967619" sldId="12192"/>
            <ac:grpSpMk id="124" creationId="{68267766-6B82-63AD-1B9B-52AEF2769C42}"/>
          </ac:grpSpMkLst>
        </pc:grpChg>
        <pc:grpChg chg="add mod">
          <ac:chgData name="Kulnida Phatinawin" userId="3e36e0b8-50ea-453b-b4f7-6f75c9e943e2" providerId="ADAL" clId="{ADDE80BF-5E03-4331-AF62-E7AD78431925}" dt="2022-07-15T13:50:11.844" v="2255" actId="1035"/>
          <ac:grpSpMkLst>
            <pc:docMk/>
            <pc:sldMk cId="71967619" sldId="12192"/>
            <ac:grpSpMk id="125" creationId="{8BEE8B90-2545-4BF1-2B2F-79616B77B6C7}"/>
          </ac:grpSpMkLst>
        </pc:grpChg>
        <pc:graphicFrameChg chg="add del mod">
          <ac:chgData name="Kulnida Phatinawin" userId="3e36e0b8-50ea-453b-b4f7-6f75c9e943e2" providerId="ADAL" clId="{ADDE80BF-5E03-4331-AF62-E7AD78431925}" dt="2022-07-15T12:18:19.468" v="118" actId="478"/>
          <ac:graphicFrameMkLst>
            <pc:docMk/>
            <pc:sldMk cId="71967619" sldId="12192"/>
            <ac:graphicFrameMk id="14" creationId="{4C494865-D840-7D7F-E964-405E11932C7C}"/>
          </ac:graphicFrameMkLst>
        </pc:graphicFrameChg>
        <pc:picChg chg="add mod ord">
          <ac:chgData name="Kulnida Phatinawin" userId="3e36e0b8-50ea-453b-b4f7-6f75c9e943e2" providerId="ADAL" clId="{ADDE80BF-5E03-4331-AF62-E7AD78431925}" dt="2022-07-15T13:50:20.108" v="2258" actId="1035"/>
          <ac:picMkLst>
            <pc:docMk/>
            <pc:sldMk cId="71967619" sldId="12192"/>
            <ac:picMk id="13" creationId="{DCF76117-40B9-919A-19E2-0AF8E0982935}"/>
          </ac:picMkLst>
        </pc:picChg>
        <pc:picChg chg="del">
          <ac:chgData name="Kulnida Phatinawin" userId="3e36e0b8-50ea-453b-b4f7-6f75c9e943e2" providerId="ADAL" clId="{ADDE80BF-5E03-4331-AF62-E7AD78431925}" dt="2022-07-15T12:04:24.383" v="109" actId="478"/>
          <ac:picMkLst>
            <pc:docMk/>
            <pc:sldMk cId="71967619" sldId="12192"/>
            <ac:picMk id="16" creationId="{729C76A6-0A5A-430F-997A-6B032997AB35}"/>
          </ac:picMkLst>
        </pc:picChg>
        <pc:picChg chg="del mod topLvl">
          <ac:chgData name="Kulnida Phatinawin" userId="3e36e0b8-50ea-453b-b4f7-6f75c9e943e2" providerId="ADAL" clId="{ADDE80BF-5E03-4331-AF62-E7AD78431925}" dt="2022-07-15T13:15:22.088" v="1287" actId="478"/>
          <ac:picMkLst>
            <pc:docMk/>
            <pc:sldMk cId="71967619" sldId="12192"/>
            <ac:picMk id="34" creationId="{59912E7A-1EC9-C1FB-5F56-9B37BBF8E3BC}"/>
          </ac:picMkLst>
        </pc:picChg>
        <pc:picChg chg="del">
          <ac:chgData name="Kulnida Phatinawin" userId="3e36e0b8-50ea-453b-b4f7-6f75c9e943e2" providerId="ADAL" clId="{ADDE80BF-5E03-4331-AF62-E7AD78431925}" dt="2022-07-15T12:04:24.018" v="108" actId="478"/>
          <ac:picMkLst>
            <pc:docMk/>
            <pc:sldMk cId="71967619" sldId="12192"/>
            <ac:picMk id="45" creationId="{2731B4D5-2024-4127-9AB6-C041E3BD4FBA}"/>
          </ac:picMkLst>
        </pc:picChg>
        <pc:picChg chg="del">
          <ac:chgData name="Kulnida Phatinawin" userId="3e36e0b8-50ea-453b-b4f7-6f75c9e943e2" providerId="ADAL" clId="{ADDE80BF-5E03-4331-AF62-E7AD78431925}" dt="2022-07-15T12:04:23.306" v="107" actId="478"/>
          <ac:picMkLst>
            <pc:docMk/>
            <pc:sldMk cId="71967619" sldId="12192"/>
            <ac:picMk id="51" creationId="{6AEC9A6B-9B10-45DD-9F2C-AEC6BFD261A8}"/>
          </ac:picMkLst>
        </pc:picChg>
        <pc:picChg chg="add mod">
          <ac:chgData name="Kulnida Phatinawin" userId="3e36e0b8-50ea-453b-b4f7-6f75c9e943e2" providerId="ADAL" clId="{ADDE80BF-5E03-4331-AF62-E7AD78431925}" dt="2022-07-15T13:50:11.844" v="2255" actId="1035"/>
          <ac:picMkLst>
            <pc:docMk/>
            <pc:sldMk cId="71967619" sldId="12192"/>
            <ac:picMk id="61" creationId="{4709EF27-7505-37BC-8FA5-685BD14151C0}"/>
          </ac:picMkLst>
        </pc:picChg>
        <pc:picChg chg="add mod ord">
          <ac:chgData name="Kulnida Phatinawin" userId="3e36e0b8-50ea-453b-b4f7-6f75c9e943e2" providerId="ADAL" clId="{ADDE80BF-5E03-4331-AF62-E7AD78431925}" dt="2022-07-15T13:50:11.844" v="2255" actId="1035"/>
          <ac:picMkLst>
            <pc:docMk/>
            <pc:sldMk cId="71967619" sldId="12192"/>
            <ac:picMk id="81" creationId="{54F0F8BE-F599-9571-D748-44B23859D2DA}"/>
          </ac:picMkLst>
        </pc:picChg>
        <pc:picChg chg="add mod">
          <ac:chgData name="Kulnida Phatinawin" userId="3e36e0b8-50ea-453b-b4f7-6f75c9e943e2" providerId="ADAL" clId="{ADDE80BF-5E03-4331-AF62-E7AD78431925}" dt="2022-07-15T13:50:11.844" v="2255" actId="1035"/>
          <ac:picMkLst>
            <pc:docMk/>
            <pc:sldMk cId="71967619" sldId="12192"/>
            <ac:picMk id="86" creationId="{2B0A2A55-ABA9-FD9B-B858-293219DAFB90}"/>
          </ac:picMkLst>
        </pc:picChg>
        <pc:picChg chg="add mod ord">
          <ac:chgData name="Kulnida Phatinawin" userId="3e36e0b8-50ea-453b-b4f7-6f75c9e943e2" providerId="ADAL" clId="{ADDE80BF-5E03-4331-AF62-E7AD78431925}" dt="2022-07-15T13:50:11.844" v="2255" actId="1035"/>
          <ac:picMkLst>
            <pc:docMk/>
            <pc:sldMk cId="71967619" sldId="12192"/>
            <ac:picMk id="87" creationId="{84A49168-6711-F128-F4F0-4549DFA3C840}"/>
          </ac:picMkLst>
        </pc:picChg>
        <pc:picChg chg="add mod">
          <ac:chgData name="Kulnida Phatinawin" userId="3e36e0b8-50ea-453b-b4f7-6f75c9e943e2" providerId="ADAL" clId="{ADDE80BF-5E03-4331-AF62-E7AD78431925}" dt="2022-07-15T13:50:11.844" v="2255" actId="1035"/>
          <ac:picMkLst>
            <pc:docMk/>
            <pc:sldMk cId="71967619" sldId="12192"/>
            <ac:picMk id="94" creationId="{BD0095A1-CD1B-255C-7894-A06779E614DC}"/>
          </ac:picMkLst>
        </pc:picChg>
        <pc:picChg chg="add mod">
          <ac:chgData name="Kulnida Phatinawin" userId="3e36e0b8-50ea-453b-b4f7-6f75c9e943e2" providerId="ADAL" clId="{ADDE80BF-5E03-4331-AF62-E7AD78431925}" dt="2022-07-15T13:16:04.834" v="1316" actId="571"/>
          <ac:picMkLst>
            <pc:docMk/>
            <pc:sldMk cId="71967619" sldId="12192"/>
            <ac:picMk id="101" creationId="{3730FD5B-0AF0-487F-2215-6D1AA78B66FC}"/>
          </ac:picMkLst>
        </pc:picChg>
        <pc:picChg chg="add del mod">
          <ac:chgData name="Kulnida Phatinawin" userId="3e36e0b8-50ea-453b-b4f7-6f75c9e943e2" providerId="ADAL" clId="{ADDE80BF-5E03-4331-AF62-E7AD78431925}" dt="2022-07-15T13:48:25.141" v="2228" actId="478"/>
          <ac:picMkLst>
            <pc:docMk/>
            <pc:sldMk cId="71967619" sldId="12192"/>
            <ac:picMk id="115" creationId="{A804E773-96A1-F09B-9F9C-7A8A6F2DE910}"/>
          </ac:picMkLst>
        </pc:picChg>
        <pc:picChg chg="add del mod">
          <ac:chgData name="Kulnida Phatinawin" userId="3e36e0b8-50ea-453b-b4f7-6f75c9e943e2" providerId="ADAL" clId="{ADDE80BF-5E03-4331-AF62-E7AD78431925}" dt="2022-07-15T13:48:25.899" v="2229" actId="478"/>
          <ac:picMkLst>
            <pc:docMk/>
            <pc:sldMk cId="71967619" sldId="12192"/>
            <ac:picMk id="117" creationId="{F63BBD36-1F8E-7900-1BBA-7020C7FBD1A6}"/>
          </ac:picMkLst>
        </pc:picChg>
        <pc:picChg chg="add del mod">
          <ac:chgData name="Kulnida Phatinawin" userId="3e36e0b8-50ea-453b-b4f7-6f75c9e943e2" providerId="ADAL" clId="{ADDE80BF-5E03-4331-AF62-E7AD78431925}" dt="2022-07-15T13:41:28.187" v="2105" actId="478"/>
          <ac:picMkLst>
            <pc:docMk/>
            <pc:sldMk cId="71967619" sldId="12192"/>
            <ac:picMk id="122" creationId="{6C6080C0-FA03-0E8F-8C04-0343936666C7}"/>
          </ac:picMkLst>
        </pc:picChg>
        <pc:picChg chg="del mod">
          <ac:chgData name="Kulnida Phatinawin" userId="3e36e0b8-50ea-453b-b4f7-6f75c9e943e2" providerId="ADAL" clId="{ADDE80BF-5E03-4331-AF62-E7AD78431925}" dt="2022-07-15T12:04:20.869" v="105" actId="478"/>
          <ac:picMkLst>
            <pc:docMk/>
            <pc:sldMk cId="71967619" sldId="12192"/>
            <ac:picMk id="1026" creationId="{19AFC218-3DC3-4E70-9389-E57FDD949721}"/>
          </ac:picMkLst>
        </pc:picChg>
        <pc:picChg chg="add mod">
          <ac:chgData name="Kulnida Phatinawin" userId="3e36e0b8-50ea-453b-b4f7-6f75c9e943e2" providerId="ADAL" clId="{ADDE80BF-5E03-4331-AF62-E7AD78431925}" dt="2022-07-15T13:50:11.844" v="2255" actId="1035"/>
          <ac:picMkLst>
            <pc:docMk/>
            <pc:sldMk cId="71967619" sldId="12192"/>
            <ac:picMk id="1028" creationId="{44E9C596-E08B-F336-A6AE-5A2691A3EA65}"/>
          </ac:picMkLst>
        </pc:picChg>
        <pc:picChg chg="add mod">
          <ac:chgData name="Kulnida Phatinawin" userId="3e36e0b8-50ea-453b-b4f7-6f75c9e943e2" providerId="ADAL" clId="{ADDE80BF-5E03-4331-AF62-E7AD78431925}" dt="2022-07-15T13:50:11.844" v="2255" actId="1035"/>
          <ac:picMkLst>
            <pc:docMk/>
            <pc:sldMk cId="71967619" sldId="12192"/>
            <ac:picMk id="1033" creationId="{47DF9BE7-5267-76A4-928F-6A95F56A88EC}"/>
          </ac:picMkLst>
        </pc:picChg>
        <pc:cxnChg chg="add mod ord">
          <ac:chgData name="Kulnida Phatinawin" userId="3e36e0b8-50ea-453b-b4f7-6f75c9e943e2" providerId="ADAL" clId="{ADDE80BF-5E03-4331-AF62-E7AD78431925}" dt="2022-07-15T13:50:11.844" v="2255" actId="1035"/>
          <ac:cxnSpMkLst>
            <pc:docMk/>
            <pc:sldMk cId="71967619" sldId="12192"/>
            <ac:cxnSpMk id="26" creationId="{2CC89328-413C-A360-A718-B38AF45FCFEA}"/>
          </ac:cxnSpMkLst>
        </pc:cxnChg>
        <pc:cxnChg chg="add del mod">
          <ac:chgData name="Kulnida Phatinawin" userId="3e36e0b8-50ea-453b-b4f7-6f75c9e943e2" providerId="ADAL" clId="{ADDE80BF-5E03-4331-AF62-E7AD78431925}" dt="2022-07-15T12:48:48.854" v="682" actId="478"/>
          <ac:cxnSpMkLst>
            <pc:docMk/>
            <pc:sldMk cId="71967619" sldId="12192"/>
            <ac:cxnSpMk id="36" creationId="{3499AB65-CFAB-D758-5D79-32C4A6785B3B}"/>
          </ac:cxnSpMkLst>
        </pc:cxnChg>
        <pc:cxnChg chg="add mod">
          <ac:chgData name="Kulnida Phatinawin" userId="3e36e0b8-50ea-453b-b4f7-6f75c9e943e2" providerId="ADAL" clId="{ADDE80BF-5E03-4331-AF62-E7AD78431925}" dt="2022-07-15T12:45:59.184" v="586"/>
          <ac:cxnSpMkLst>
            <pc:docMk/>
            <pc:sldMk cId="71967619" sldId="12192"/>
            <ac:cxnSpMk id="49" creationId="{F87EE37D-CFE7-CAB8-E538-035384D384AF}"/>
          </ac:cxnSpMkLst>
        </pc:cxnChg>
        <pc:cxnChg chg="add mod topLvl">
          <ac:chgData name="Kulnida Phatinawin" userId="3e36e0b8-50ea-453b-b4f7-6f75c9e943e2" providerId="ADAL" clId="{ADDE80BF-5E03-4331-AF62-E7AD78431925}" dt="2022-07-15T13:50:11.844" v="2255" actId="1035"/>
          <ac:cxnSpMkLst>
            <pc:docMk/>
            <pc:sldMk cId="71967619" sldId="12192"/>
            <ac:cxnSpMk id="52" creationId="{2F96F2D8-4A66-06A3-2A6E-BD0FA929FD3D}"/>
          </ac:cxnSpMkLst>
        </pc:cxnChg>
        <pc:cxnChg chg="mod">
          <ac:chgData name="Kulnida Phatinawin" userId="3e36e0b8-50ea-453b-b4f7-6f75c9e943e2" providerId="ADAL" clId="{ADDE80BF-5E03-4331-AF62-E7AD78431925}" dt="2022-07-15T12:49:27.046" v="723"/>
          <ac:cxnSpMkLst>
            <pc:docMk/>
            <pc:sldMk cId="71967619" sldId="12192"/>
            <ac:cxnSpMk id="57" creationId="{84DCA948-4417-119C-B737-4D22B16B4E94}"/>
          </ac:cxnSpMkLst>
        </pc:cxnChg>
        <pc:cxnChg chg="add del mod">
          <ac:chgData name="Kulnida Phatinawin" userId="3e36e0b8-50ea-453b-b4f7-6f75c9e943e2" providerId="ADAL" clId="{ADDE80BF-5E03-4331-AF62-E7AD78431925}" dt="2022-07-15T13:36:22.016" v="2033" actId="478"/>
          <ac:cxnSpMkLst>
            <pc:docMk/>
            <pc:sldMk cId="71967619" sldId="12192"/>
            <ac:cxnSpMk id="64" creationId="{6CD0735E-B983-DDC0-C34B-6BF9C2405F85}"/>
          </ac:cxnSpMkLst>
        </pc:cxnChg>
        <pc:cxnChg chg="mod">
          <ac:chgData name="Kulnida Phatinawin" userId="3e36e0b8-50ea-453b-b4f7-6f75c9e943e2" providerId="ADAL" clId="{ADDE80BF-5E03-4331-AF62-E7AD78431925}" dt="2022-07-15T12:53:10.002" v="860"/>
          <ac:cxnSpMkLst>
            <pc:docMk/>
            <pc:sldMk cId="71967619" sldId="12192"/>
            <ac:cxnSpMk id="66" creationId="{FF217286-9C15-AE40-B4A5-DAE20EA31975}"/>
          </ac:cxnSpMkLst>
        </pc:cxnChg>
        <pc:cxnChg chg="mod">
          <ac:chgData name="Kulnida Phatinawin" userId="3e36e0b8-50ea-453b-b4f7-6f75c9e943e2" providerId="ADAL" clId="{ADDE80BF-5E03-4331-AF62-E7AD78431925}" dt="2022-07-15T12:53:10.002" v="860"/>
          <ac:cxnSpMkLst>
            <pc:docMk/>
            <pc:sldMk cId="71967619" sldId="12192"/>
            <ac:cxnSpMk id="69" creationId="{821B44A3-B69C-5209-F125-6F32BED6889D}"/>
          </ac:cxnSpMkLst>
        </pc:cxnChg>
        <pc:cxnChg chg="add del mod">
          <ac:chgData name="Kulnida Phatinawin" userId="3e36e0b8-50ea-453b-b4f7-6f75c9e943e2" providerId="ADAL" clId="{ADDE80BF-5E03-4331-AF62-E7AD78431925}" dt="2022-07-15T12:54:38.974" v="895" actId="478"/>
          <ac:cxnSpMkLst>
            <pc:docMk/>
            <pc:sldMk cId="71967619" sldId="12192"/>
            <ac:cxnSpMk id="71" creationId="{50B2A015-A7A5-7AA9-EFCD-1C8C50BA9D4A}"/>
          </ac:cxnSpMkLst>
        </pc:cxnChg>
        <pc:cxnChg chg="add mod">
          <ac:chgData name="Kulnida Phatinawin" userId="3e36e0b8-50ea-453b-b4f7-6f75c9e943e2" providerId="ADAL" clId="{ADDE80BF-5E03-4331-AF62-E7AD78431925}" dt="2022-07-15T13:50:11.844" v="2255" actId="1035"/>
          <ac:cxnSpMkLst>
            <pc:docMk/>
            <pc:sldMk cId="71967619" sldId="12192"/>
            <ac:cxnSpMk id="74" creationId="{42A42174-8306-EE40-A7DB-CBAE919FED5D}"/>
          </ac:cxnSpMkLst>
        </pc:cxnChg>
        <pc:cxnChg chg="add del mod">
          <ac:chgData name="Kulnida Phatinawin" userId="3e36e0b8-50ea-453b-b4f7-6f75c9e943e2" providerId="ADAL" clId="{ADDE80BF-5E03-4331-AF62-E7AD78431925}" dt="2022-07-15T13:22:40.082" v="1524" actId="478"/>
          <ac:cxnSpMkLst>
            <pc:docMk/>
            <pc:sldMk cId="71967619" sldId="12192"/>
            <ac:cxnSpMk id="109" creationId="{38BE7BC9-A7FD-D645-1900-A42618424EE2}"/>
          </ac:cxnSpMkLst>
        </pc:cxnChg>
      </pc:sldChg>
      <pc:sldChg chg="addSp delSp add del mod">
        <pc:chgData name="Kulnida Phatinawin" userId="3e36e0b8-50ea-453b-b4f7-6f75c9e943e2" providerId="ADAL" clId="{ADDE80BF-5E03-4331-AF62-E7AD78431925}" dt="2022-07-15T12:02:50.150" v="100" actId="47"/>
        <pc:sldMkLst>
          <pc:docMk/>
          <pc:sldMk cId="2239217067" sldId="12192"/>
        </pc:sldMkLst>
        <pc:picChg chg="add del">
          <ac:chgData name="Kulnida Phatinawin" userId="3e36e0b8-50ea-453b-b4f7-6f75c9e943e2" providerId="ADAL" clId="{ADDE80BF-5E03-4331-AF62-E7AD78431925}" dt="2022-07-15T12:02:47.304" v="99" actId="478"/>
          <ac:picMkLst>
            <pc:docMk/>
            <pc:sldMk cId="2239217067" sldId="12192"/>
            <ac:picMk id="16" creationId="{729C76A6-0A5A-430F-997A-6B032997AB35}"/>
          </ac:picMkLst>
        </pc:picChg>
      </pc:sldChg>
      <pc:sldChg chg="modSp add del mod">
        <pc:chgData name="Kulnida Phatinawin" userId="3e36e0b8-50ea-453b-b4f7-6f75c9e943e2" providerId="ADAL" clId="{ADDE80BF-5E03-4331-AF62-E7AD78431925}" dt="2022-07-15T13:40:10.104" v="2086" actId="47"/>
        <pc:sldMkLst>
          <pc:docMk/>
          <pc:sldMk cId="945701903" sldId="26993"/>
        </pc:sldMkLst>
        <pc:grpChg chg="mod">
          <ac:chgData name="Kulnida Phatinawin" userId="3e36e0b8-50ea-453b-b4f7-6f75c9e943e2" providerId="ADAL" clId="{ADDE80BF-5E03-4331-AF62-E7AD78431925}" dt="2022-07-15T12:42:32.463" v="514" actId="1076"/>
          <ac:grpSpMkLst>
            <pc:docMk/>
            <pc:sldMk cId="945701903" sldId="26993"/>
            <ac:grpSpMk id="32" creationId="{E83BAE1A-71CE-4C66-BC6D-41CACE250366}"/>
          </ac:grpSpMkLst>
        </pc:grpChg>
      </pc:sldChg>
      <pc:sldChg chg="add del">
        <pc:chgData name="Kulnida Phatinawin" userId="3e36e0b8-50ea-453b-b4f7-6f75c9e943e2" providerId="ADAL" clId="{ADDE80BF-5E03-4331-AF62-E7AD78431925}" dt="2022-07-15T13:40:10.770" v="2087" actId="47"/>
        <pc:sldMkLst>
          <pc:docMk/>
          <pc:sldMk cId="2774309200" sldId="27002"/>
        </pc:sldMkLst>
      </pc:sldChg>
      <pc:sldChg chg="add del">
        <pc:chgData name="Kulnida Phatinawin" userId="3e36e0b8-50ea-453b-b4f7-6f75c9e943e2" providerId="ADAL" clId="{ADDE80BF-5E03-4331-AF62-E7AD78431925}" dt="2022-07-15T13:40:11.341" v="2088" actId="47"/>
        <pc:sldMkLst>
          <pc:docMk/>
          <pc:sldMk cId="904918012" sldId="27031"/>
        </pc:sldMkLst>
      </pc:sldChg>
      <pc:sldChg chg="addSp delSp modSp add del mod">
        <pc:chgData name="Kulnida Phatinawin" userId="3e36e0b8-50ea-453b-b4f7-6f75c9e943e2" providerId="ADAL" clId="{ADDE80BF-5E03-4331-AF62-E7AD78431925}" dt="2022-07-15T12:59:24.341" v="1032" actId="47"/>
        <pc:sldMkLst>
          <pc:docMk/>
          <pc:sldMk cId="1446191645" sldId="27032"/>
        </pc:sldMkLst>
        <pc:spChg chg="add mod">
          <ac:chgData name="Kulnida Phatinawin" userId="3e36e0b8-50ea-453b-b4f7-6f75c9e943e2" providerId="ADAL" clId="{ADDE80BF-5E03-4331-AF62-E7AD78431925}" dt="2022-07-15T12:56:18.507" v="923"/>
          <ac:spMkLst>
            <pc:docMk/>
            <pc:sldMk cId="1446191645" sldId="27032"/>
            <ac:spMk id="35" creationId="{26FC28B9-188C-4382-0449-CE695705C659}"/>
          </ac:spMkLst>
        </pc:spChg>
        <pc:spChg chg="add mod">
          <ac:chgData name="Kulnida Phatinawin" userId="3e36e0b8-50ea-453b-b4f7-6f75c9e943e2" providerId="ADAL" clId="{ADDE80BF-5E03-4331-AF62-E7AD78431925}" dt="2022-07-15T12:56:43.091" v="937" actId="20577"/>
          <ac:spMkLst>
            <pc:docMk/>
            <pc:sldMk cId="1446191645" sldId="27032"/>
            <ac:spMk id="38" creationId="{CF8BF85E-4362-DF17-DBF9-D7CA8B314861}"/>
          </ac:spMkLst>
        </pc:spChg>
        <pc:spChg chg="add mod">
          <ac:chgData name="Kulnida Phatinawin" userId="3e36e0b8-50ea-453b-b4f7-6f75c9e943e2" providerId="ADAL" clId="{ADDE80BF-5E03-4331-AF62-E7AD78431925}" dt="2022-07-15T12:56:33.645" v="927" actId="1035"/>
          <ac:spMkLst>
            <pc:docMk/>
            <pc:sldMk cId="1446191645" sldId="27032"/>
            <ac:spMk id="44" creationId="{F58021DA-A30D-7A72-F98C-AEDA5DACD506}"/>
          </ac:spMkLst>
        </pc:spChg>
        <pc:spChg chg="add mod">
          <ac:chgData name="Kulnida Phatinawin" userId="3e36e0b8-50ea-453b-b4f7-6f75c9e943e2" providerId="ADAL" clId="{ADDE80BF-5E03-4331-AF62-E7AD78431925}" dt="2022-07-15T12:57:26.737" v="978" actId="1037"/>
          <ac:spMkLst>
            <pc:docMk/>
            <pc:sldMk cId="1446191645" sldId="27032"/>
            <ac:spMk id="45" creationId="{58D1767E-B779-947B-EB92-29FB2F16CD62}"/>
          </ac:spMkLst>
        </pc:spChg>
        <pc:spChg chg="mod">
          <ac:chgData name="Kulnida Phatinawin" userId="3e36e0b8-50ea-453b-b4f7-6f75c9e943e2" providerId="ADAL" clId="{ADDE80BF-5E03-4331-AF62-E7AD78431925}" dt="2022-07-15T12:56:58.364" v="942" actId="20577"/>
          <ac:spMkLst>
            <pc:docMk/>
            <pc:sldMk cId="1446191645" sldId="27032"/>
            <ac:spMk id="60" creationId="{336515D7-8A2E-639E-22B4-D925AAE0BD9F}"/>
          </ac:spMkLst>
        </pc:spChg>
        <pc:spChg chg="mod">
          <ac:chgData name="Kulnida Phatinawin" userId="3e36e0b8-50ea-453b-b4f7-6f75c9e943e2" providerId="ADAL" clId="{ADDE80BF-5E03-4331-AF62-E7AD78431925}" dt="2022-07-15T12:57:26.737" v="978" actId="1037"/>
          <ac:spMkLst>
            <pc:docMk/>
            <pc:sldMk cId="1446191645" sldId="27032"/>
            <ac:spMk id="72" creationId="{50732050-39A7-EC2E-5C1D-6F09A3266068}"/>
          </ac:spMkLst>
        </pc:spChg>
        <pc:spChg chg="del">
          <ac:chgData name="Kulnida Phatinawin" userId="3e36e0b8-50ea-453b-b4f7-6f75c9e943e2" providerId="ADAL" clId="{ADDE80BF-5E03-4331-AF62-E7AD78431925}" dt="2022-07-15T12:56:12.837" v="920" actId="478"/>
          <ac:spMkLst>
            <pc:docMk/>
            <pc:sldMk cId="1446191645" sldId="27032"/>
            <ac:spMk id="75" creationId="{FDE42565-BE34-33FA-FBC3-2A71F0B72BDB}"/>
          </ac:spMkLst>
        </pc:spChg>
        <pc:cxnChg chg="add mod">
          <ac:chgData name="Kulnida Phatinawin" userId="3e36e0b8-50ea-453b-b4f7-6f75c9e943e2" providerId="ADAL" clId="{ADDE80BF-5E03-4331-AF62-E7AD78431925}" dt="2022-07-15T12:56:18.507" v="923"/>
          <ac:cxnSpMkLst>
            <pc:docMk/>
            <pc:sldMk cId="1446191645" sldId="27032"/>
            <ac:cxnSpMk id="36" creationId="{A06527F3-F368-2E33-0A26-D5DD6205206E}"/>
          </ac:cxnSpMkLst>
        </pc:cxnChg>
        <pc:cxnChg chg="add mod">
          <ac:chgData name="Kulnida Phatinawin" userId="3e36e0b8-50ea-453b-b4f7-6f75c9e943e2" providerId="ADAL" clId="{ADDE80BF-5E03-4331-AF62-E7AD78431925}" dt="2022-07-15T12:56:33.645" v="927" actId="1035"/>
          <ac:cxnSpMkLst>
            <pc:docMk/>
            <pc:sldMk cId="1446191645" sldId="27032"/>
            <ac:cxnSpMk id="39" creationId="{88143A16-5019-F48F-099E-B916C7E67C59}"/>
          </ac:cxnSpMkLst>
        </pc:cxnChg>
        <pc:cxnChg chg="del">
          <ac:chgData name="Kulnida Phatinawin" userId="3e36e0b8-50ea-453b-b4f7-6f75c9e943e2" providerId="ADAL" clId="{ADDE80BF-5E03-4331-AF62-E7AD78431925}" dt="2022-07-15T12:56:14.506" v="921" actId="478"/>
          <ac:cxnSpMkLst>
            <pc:docMk/>
            <pc:sldMk cId="1446191645" sldId="27032"/>
            <ac:cxnSpMk id="74" creationId="{42A42174-8306-EE40-A7DB-CBAE919FED5D}"/>
          </ac:cxnSpMkLst>
        </pc:cxnChg>
      </pc:sldChg>
      <pc:sldMasterChg chg="delSldLayout">
        <pc:chgData name="Kulnida Phatinawin" userId="3e36e0b8-50ea-453b-b4f7-6f75c9e943e2" providerId="ADAL" clId="{ADDE80BF-5E03-4331-AF62-E7AD78431925}" dt="2022-07-15T13:40:11.341" v="2088" actId="47"/>
        <pc:sldMasterMkLst>
          <pc:docMk/>
          <pc:sldMasterMk cId="2402759210" sldId="2147483718"/>
        </pc:sldMasterMkLst>
        <pc:sldLayoutChg chg="del">
          <pc:chgData name="Kulnida Phatinawin" userId="3e36e0b8-50ea-453b-b4f7-6f75c9e943e2" providerId="ADAL" clId="{ADDE80BF-5E03-4331-AF62-E7AD78431925}" dt="2022-07-15T13:40:11.341" v="2088" actId="47"/>
          <pc:sldLayoutMkLst>
            <pc:docMk/>
            <pc:sldMasterMk cId="2402759210" sldId="2147483718"/>
            <pc:sldLayoutMk cId="1855808572" sldId="2147483733"/>
          </pc:sldLayoutMkLst>
        </pc:sldLayoutChg>
      </pc:sldMasterChg>
    </pc:docChg>
  </pc:docChgLst>
  <pc:docChgLst>
    <pc:chgData name="Chananchida Jakranukul" userId="94a24391-4ea1-4b73-b112-52aac5152eab" providerId="ADAL" clId="{68370F39-334E-4301-A9CB-17ECA81BF8A5}"/>
    <pc:docChg chg="modSld">
      <pc:chgData name="Chananchida Jakranukul" userId="94a24391-4ea1-4b73-b112-52aac5152eab" providerId="ADAL" clId="{68370F39-334E-4301-A9CB-17ECA81BF8A5}" dt="2022-02-03T08:13:50.359" v="0" actId="1076"/>
      <pc:docMkLst>
        <pc:docMk/>
      </pc:docMkLst>
      <pc:sldChg chg="modSp mod">
        <pc:chgData name="Chananchida Jakranukul" userId="94a24391-4ea1-4b73-b112-52aac5152eab" providerId="ADAL" clId="{68370F39-334E-4301-A9CB-17ECA81BF8A5}" dt="2022-02-03T08:13:50.359" v="0" actId="1076"/>
        <pc:sldMkLst>
          <pc:docMk/>
          <pc:sldMk cId="4293305349" sldId="12190"/>
        </pc:sldMkLst>
        <pc:picChg chg="mod">
          <ac:chgData name="Chananchida Jakranukul" userId="94a24391-4ea1-4b73-b112-52aac5152eab" providerId="ADAL" clId="{68370F39-334E-4301-A9CB-17ECA81BF8A5}" dt="2022-02-03T08:13:50.359" v="0" actId="1076"/>
          <ac:picMkLst>
            <pc:docMk/>
            <pc:sldMk cId="4293305349" sldId="12190"/>
            <ac:picMk id="45" creationId="{2731B4D5-2024-4127-9AB6-C041E3BD4F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7/15/2022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7/15/2022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544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D91EF8A-F00B-0446-6362-D27D350BE876}"/>
              </a:ext>
            </a:extLst>
          </p:cNvPr>
          <p:cNvSpPr/>
          <p:nvPr/>
        </p:nvSpPr>
        <p:spPr>
          <a:xfrm>
            <a:off x="3888777" y="1334966"/>
            <a:ext cx="7793089" cy="4013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D8430D6-C817-2EA4-E89C-313AE72D48A6}"/>
              </a:ext>
            </a:extLst>
          </p:cNvPr>
          <p:cNvSpPr/>
          <p:nvPr/>
        </p:nvSpPr>
        <p:spPr>
          <a:xfrm>
            <a:off x="4834468" y="1451888"/>
            <a:ext cx="6556910" cy="632546"/>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B3FBE0C7-BE50-E7AA-874D-F7D39A388627}"/>
              </a:ext>
            </a:extLst>
          </p:cNvPr>
          <p:cNvSpPr/>
          <p:nvPr/>
        </p:nvSpPr>
        <p:spPr>
          <a:xfrm>
            <a:off x="510134" y="1341944"/>
            <a:ext cx="2970598" cy="451197"/>
          </a:xfrm>
          <a:prstGeom prst="rect">
            <a:avLst/>
          </a:prstGeom>
          <a:solidFill>
            <a:srgbClr val="0F3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PISA</a:t>
            </a:r>
          </a:p>
        </p:txBody>
      </p:sp>
      <p:cxnSp>
        <p:nvCxnSpPr>
          <p:cNvPr id="26" name="Straight Connector 25">
            <a:extLst>
              <a:ext uri="{FF2B5EF4-FFF2-40B4-BE49-F238E27FC236}">
                <a16:creationId xmlns:a16="http://schemas.microsoft.com/office/drawing/2014/main" id="{2CC89328-413C-A360-A718-B38AF45FCFEA}"/>
              </a:ext>
            </a:extLst>
          </p:cNvPr>
          <p:cNvCxnSpPr>
            <a:cxnSpLocks/>
          </p:cNvCxnSpPr>
          <p:nvPr/>
        </p:nvCxnSpPr>
        <p:spPr>
          <a:xfrm>
            <a:off x="731520" y="2878949"/>
            <a:ext cx="0" cy="198601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sp>
        <p:nvSpPr>
          <p:cNvPr id="104" name="TextBox 103">
            <a:extLst>
              <a:ext uri="{FF2B5EF4-FFF2-40B4-BE49-F238E27FC236}">
                <a16:creationId xmlns:a16="http://schemas.microsoft.com/office/drawing/2014/main" id="{A37800D9-0605-4118-A6A8-B6588D95D263}"/>
              </a:ext>
            </a:extLst>
          </p:cNvPr>
          <p:cNvSpPr txBox="1"/>
          <p:nvPr/>
        </p:nvSpPr>
        <p:spPr>
          <a:xfrm>
            <a:off x="1114797" y="6324600"/>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0000">
                    <a:lumMod val="50000"/>
                    <a:lumOff val="50000"/>
                  </a:srgbClr>
                </a:solidFill>
                <a:effectLst/>
                <a:uLnTx/>
                <a:uFillTx/>
                <a:latin typeface="Arial" panose="020B0604020202020204"/>
                <a:ea typeface="+mn-ea"/>
                <a:cs typeface="+mn-cs"/>
              </a:rPr>
              <a:t>Source: Pisa Score Report 2018</a:t>
            </a:r>
          </a:p>
        </p:txBody>
      </p:sp>
      <p:sp>
        <p:nvSpPr>
          <p:cNvPr id="6" name="Rectangle: Top Corners Rounded 5">
            <a:extLst>
              <a:ext uri="{FF2B5EF4-FFF2-40B4-BE49-F238E27FC236}">
                <a16:creationId xmlns:a16="http://schemas.microsoft.com/office/drawing/2014/main" id="{56915E89-C1CD-E312-F946-A643AEB9F87B}"/>
              </a:ext>
            </a:extLst>
          </p:cNvPr>
          <p:cNvSpPr/>
          <p:nvPr/>
        </p:nvSpPr>
        <p:spPr>
          <a:xfrm rot="16200000">
            <a:off x="5745256" y="321131"/>
            <a:ext cx="701492" cy="11171732"/>
          </a:xfrm>
          <a:prstGeom prst="round2SameRect">
            <a:avLst>
              <a:gd name="adj1" fmla="val 50000"/>
              <a:gd name="adj2" fmla="val 0"/>
            </a:avLst>
          </a:prstGeom>
          <a:solidFill>
            <a:srgbClr val="BED7FC"/>
          </a:solidFill>
          <a:ln>
            <a:noFill/>
          </a:ln>
          <a:effectLst>
            <a:outerShdw blurRad="50800" dist="38100" dir="2700000" algn="tl" rotWithShape="0">
              <a:schemeClr val="bg1">
                <a:lumMod val="50000"/>
                <a:alpha val="7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DCF76117-40B9-919A-19E2-0AF8E09829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0172" y="5634519"/>
            <a:ext cx="550478" cy="550478"/>
          </a:xfrm>
          <a:prstGeom prst="rect">
            <a:avLst/>
          </a:prstGeom>
        </p:spPr>
      </p:pic>
      <p:sp>
        <p:nvSpPr>
          <p:cNvPr id="8" name="Rectangle 7">
            <a:extLst>
              <a:ext uri="{FF2B5EF4-FFF2-40B4-BE49-F238E27FC236}">
                <a16:creationId xmlns:a16="http://schemas.microsoft.com/office/drawing/2014/main" id="{D32108CE-327F-8016-9FA7-BEE2B0E0EBDB}"/>
              </a:ext>
            </a:extLst>
          </p:cNvPr>
          <p:cNvSpPr/>
          <p:nvPr/>
        </p:nvSpPr>
        <p:spPr>
          <a:xfrm>
            <a:off x="-4039953" y="2819203"/>
            <a:ext cx="2885848" cy="1606017"/>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AA9AFFF-03AF-A2F1-F448-1A983C09B0F3}"/>
              </a:ext>
            </a:extLst>
          </p:cNvPr>
          <p:cNvSpPr txBox="1"/>
          <p:nvPr/>
        </p:nvSpPr>
        <p:spPr>
          <a:xfrm>
            <a:off x="995411" y="3134650"/>
            <a:ext cx="2276405" cy="307777"/>
          </a:xfrm>
          <a:prstGeom prst="rect">
            <a:avLst/>
          </a:prstGeom>
          <a:noFill/>
        </p:spPr>
        <p:txBody>
          <a:bodyPr wrap="square">
            <a:spAutoFit/>
          </a:bodyPr>
          <a:lstStyle/>
          <a:p>
            <a:r>
              <a:rPr lang="en-US" sz="1400" b="1" dirty="0">
                <a:solidFill>
                  <a:srgbClr val="0F3492"/>
                </a:solidFill>
              </a:rPr>
              <a:t>Collects information on:</a:t>
            </a:r>
          </a:p>
        </p:txBody>
      </p:sp>
      <p:sp>
        <p:nvSpPr>
          <p:cNvPr id="27" name="TextBox 26">
            <a:extLst>
              <a:ext uri="{FF2B5EF4-FFF2-40B4-BE49-F238E27FC236}">
                <a16:creationId xmlns:a16="http://schemas.microsoft.com/office/drawing/2014/main" id="{D05261CA-8290-6B88-8DCC-AEECFE23174F}"/>
              </a:ext>
            </a:extLst>
          </p:cNvPr>
          <p:cNvSpPr txBox="1"/>
          <p:nvPr/>
        </p:nvSpPr>
        <p:spPr>
          <a:xfrm>
            <a:off x="1362478" y="5645876"/>
            <a:ext cx="10061976" cy="523220"/>
          </a:xfrm>
          <a:prstGeom prst="rect">
            <a:avLst/>
          </a:prstGeom>
          <a:noFill/>
        </p:spPr>
        <p:txBody>
          <a:bodyPr wrap="square">
            <a:spAutoFit/>
          </a:bodyPr>
          <a:lstStyle/>
          <a:p>
            <a:r>
              <a:rPr lang="en-US" sz="1400" dirty="0">
                <a:solidFill>
                  <a:schemeClr val="accent3">
                    <a:lumMod val="50000"/>
                  </a:schemeClr>
                </a:solidFill>
                <a:effectLst/>
                <a:latin typeface="+mj-lt"/>
                <a:ea typeface="Times New Roman" panose="02020603050405020304" pitchFamily="18" charset="0"/>
              </a:rPr>
              <a:t>Students in Thailand also reported higher levels of student absenteeism and a weaker sense of belonging at school compared to averages across the OECD and countries in the EAP region.</a:t>
            </a:r>
            <a:endParaRPr lang="en-US" sz="1400" dirty="0">
              <a:solidFill>
                <a:schemeClr val="accent3">
                  <a:lumMod val="50000"/>
                </a:schemeClr>
              </a:solidFill>
              <a:latin typeface="+mj-lt"/>
            </a:endParaRPr>
          </a:p>
        </p:txBody>
      </p:sp>
      <p:sp>
        <p:nvSpPr>
          <p:cNvPr id="41" name="TextBox 40">
            <a:extLst>
              <a:ext uri="{FF2B5EF4-FFF2-40B4-BE49-F238E27FC236}">
                <a16:creationId xmlns:a16="http://schemas.microsoft.com/office/drawing/2014/main" id="{F8B0CABD-3E3F-7A92-0D34-8765A4F77B5A}"/>
              </a:ext>
            </a:extLst>
          </p:cNvPr>
          <p:cNvSpPr txBox="1"/>
          <p:nvPr/>
        </p:nvSpPr>
        <p:spPr>
          <a:xfrm>
            <a:off x="5060025" y="1467503"/>
            <a:ext cx="6097604" cy="397738"/>
          </a:xfrm>
          <a:prstGeom prst="rect">
            <a:avLst/>
          </a:prstGeom>
          <a:noFill/>
        </p:spPr>
        <p:txBody>
          <a:bodyPr wrap="square">
            <a:spAutoFit/>
          </a:bodyPr>
          <a:lstStyle/>
          <a:p>
            <a:pPr marL="0" marR="0">
              <a:lnSpc>
                <a:spcPct val="107000"/>
              </a:lnSpc>
              <a:spcBef>
                <a:spcPts val="0"/>
              </a:spcBef>
              <a:spcAft>
                <a:spcPts val="0"/>
              </a:spcAft>
            </a:pPr>
            <a:r>
              <a:rPr lang="en-US" sz="2000" b="1" dirty="0">
                <a:solidFill>
                  <a:schemeClr val="accent1"/>
                </a:solidFill>
                <a:effectLst/>
                <a:latin typeface="+mj-lt"/>
                <a:ea typeface="Times New Roman" panose="02020603050405020304" pitchFamily="18" charset="0"/>
                <a:cs typeface="Cordia New" panose="020B0304020202020204" pitchFamily="34" charset="-34"/>
              </a:rPr>
              <a:t>THAILAND’S RANKING IN 2018</a:t>
            </a:r>
            <a:endParaRPr lang="en-US" b="1" dirty="0">
              <a:solidFill>
                <a:schemeClr val="accent1"/>
              </a:solidFill>
              <a:effectLst/>
              <a:latin typeface="+mj-lt"/>
              <a:ea typeface="Calibri" panose="020F0502020204030204" pitchFamily="34" charset="0"/>
              <a:cs typeface="Cordia New" panose="020B0304020202020204" pitchFamily="34" charset="-34"/>
            </a:endParaRPr>
          </a:p>
        </p:txBody>
      </p:sp>
      <p:sp>
        <p:nvSpPr>
          <p:cNvPr id="43" name="Oval 42">
            <a:extLst>
              <a:ext uri="{FF2B5EF4-FFF2-40B4-BE49-F238E27FC236}">
                <a16:creationId xmlns:a16="http://schemas.microsoft.com/office/drawing/2014/main" id="{39CBA2C5-B723-5D65-D038-B35777966C5C}"/>
              </a:ext>
            </a:extLst>
          </p:cNvPr>
          <p:cNvSpPr/>
          <p:nvPr/>
        </p:nvSpPr>
        <p:spPr>
          <a:xfrm>
            <a:off x="-2597029" y="1244616"/>
            <a:ext cx="986477" cy="986477"/>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1200" cap="none" spc="0" normalizeH="0" baseline="0" noProof="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sp>
        <p:nvSpPr>
          <p:cNvPr id="40" name="Rectangle 39">
            <a:extLst>
              <a:ext uri="{FF2B5EF4-FFF2-40B4-BE49-F238E27FC236}">
                <a16:creationId xmlns:a16="http://schemas.microsoft.com/office/drawing/2014/main" id="{201EF3BA-0E84-AD04-E2C4-14DA09F1491A}"/>
              </a:ext>
            </a:extLst>
          </p:cNvPr>
          <p:cNvSpPr/>
          <p:nvPr/>
        </p:nvSpPr>
        <p:spPr>
          <a:xfrm>
            <a:off x="510134" y="1793141"/>
            <a:ext cx="2970598" cy="1169549"/>
          </a:xfrm>
          <a:prstGeom prst="rect">
            <a:avLst/>
          </a:prstGeom>
          <a:solidFill>
            <a:srgbClr val="BED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40A315-E86A-2181-272E-FE3A5BFF63BC}"/>
              </a:ext>
            </a:extLst>
          </p:cNvPr>
          <p:cNvSpPr txBox="1"/>
          <p:nvPr/>
        </p:nvSpPr>
        <p:spPr>
          <a:xfrm>
            <a:off x="587904" y="1831688"/>
            <a:ext cx="2885848" cy="1077218"/>
          </a:xfrm>
          <a:prstGeom prst="rect">
            <a:avLst/>
          </a:prstGeom>
          <a:noFill/>
        </p:spPr>
        <p:txBody>
          <a:bodyPr wrap="square" rtlCol="0">
            <a:spAutoFit/>
          </a:bodyPr>
          <a:lstStyle/>
          <a:p>
            <a:r>
              <a:rPr lang="en-US" sz="1600" dirty="0">
                <a:solidFill>
                  <a:schemeClr val="accent1"/>
                </a:solidFill>
              </a:rPr>
              <a:t>assesses skill and knowledge of 15-year-old students in </a:t>
            </a:r>
            <a:r>
              <a:rPr lang="en-US" sz="1600" b="1" u="sng" dirty="0">
                <a:solidFill>
                  <a:schemeClr val="accent1"/>
                </a:solidFill>
              </a:rPr>
              <a:t>reading</a:t>
            </a:r>
            <a:r>
              <a:rPr lang="en-US" sz="1600" dirty="0">
                <a:solidFill>
                  <a:schemeClr val="accent1"/>
                </a:solidFill>
              </a:rPr>
              <a:t>, </a:t>
            </a:r>
            <a:r>
              <a:rPr lang="en-US" sz="1600" b="1" u="sng" dirty="0">
                <a:solidFill>
                  <a:schemeClr val="accent1"/>
                </a:solidFill>
              </a:rPr>
              <a:t>mathematics</a:t>
            </a:r>
            <a:r>
              <a:rPr lang="en-US" sz="1600" dirty="0">
                <a:solidFill>
                  <a:schemeClr val="accent1"/>
                </a:solidFill>
              </a:rPr>
              <a:t>, and </a:t>
            </a:r>
            <a:r>
              <a:rPr lang="en-US" sz="1600" b="1" u="sng" dirty="0">
                <a:solidFill>
                  <a:schemeClr val="accent1"/>
                </a:solidFill>
              </a:rPr>
              <a:t>science</a:t>
            </a:r>
            <a:r>
              <a:rPr lang="en-US" sz="1600" dirty="0">
                <a:solidFill>
                  <a:schemeClr val="accent1"/>
                </a:solidFill>
              </a:rPr>
              <a:t>.</a:t>
            </a:r>
          </a:p>
        </p:txBody>
      </p:sp>
      <p:cxnSp>
        <p:nvCxnSpPr>
          <p:cNvPr id="52" name="Straight Connector 51">
            <a:extLst>
              <a:ext uri="{FF2B5EF4-FFF2-40B4-BE49-F238E27FC236}">
                <a16:creationId xmlns:a16="http://schemas.microsoft.com/office/drawing/2014/main" id="{2F96F2D8-4A66-06A3-2A6E-BD0FA929FD3D}"/>
              </a:ext>
            </a:extLst>
          </p:cNvPr>
          <p:cNvCxnSpPr>
            <a:cxnSpLocks/>
          </p:cNvCxnSpPr>
          <p:nvPr/>
        </p:nvCxnSpPr>
        <p:spPr>
          <a:xfrm flipH="1">
            <a:off x="731520" y="3511106"/>
            <a:ext cx="27432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36515D7-8A2E-639E-22B4-D925AAE0BD9F}"/>
              </a:ext>
            </a:extLst>
          </p:cNvPr>
          <p:cNvSpPr txBox="1"/>
          <p:nvPr/>
        </p:nvSpPr>
        <p:spPr>
          <a:xfrm>
            <a:off x="995411" y="4549043"/>
            <a:ext cx="2576278" cy="738664"/>
          </a:xfrm>
          <a:prstGeom prst="rect">
            <a:avLst/>
          </a:prstGeom>
          <a:noFill/>
        </p:spPr>
        <p:txBody>
          <a:bodyPr wrap="square">
            <a:spAutoFit/>
          </a:bodyPr>
          <a:lstStyle/>
          <a:p>
            <a:r>
              <a:rPr lang="en-US" sz="1400" b="1" dirty="0">
                <a:solidFill>
                  <a:srgbClr val="0F3492"/>
                </a:solidFill>
                <a:effectLst/>
                <a:latin typeface="+mj-lt"/>
                <a:ea typeface="Times New Roman" panose="02020603050405020304" pitchFamily="18" charset="0"/>
              </a:rPr>
              <a:t>THAILAND</a:t>
            </a:r>
            <a:r>
              <a:rPr lang="en-US" sz="1400" dirty="0">
                <a:solidFill>
                  <a:srgbClr val="0F3492"/>
                </a:solidFill>
                <a:effectLst/>
                <a:latin typeface="+mj-lt"/>
                <a:ea typeface="Times New Roman" panose="02020603050405020304" pitchFamily="18" charset="0"/>
              </a:rPr>
              <a:t> has participated in the PISA assessment </a:t>
            </a:r>
            <a:br>
              <a:rPr lang="en-US" sz="1400" dirty="0">
                <a:solidFill>
                  <a:srgbClr val="0F3492"/>
                </a:solidFill>
                <a:effectLst/>
                <a:latin typeface="+mj-lt"/>
                <a:ea typeface="Times New Roman" panose="02020603050405020304" pitchFamily="18" charset="0"/>
              </a:rPr>
            </a:br>
            <a:r>
              <a:rPr lang="en-US" sz="1400" b="1" dirty="0">
                <a:solidFill>
                  <a:srgbClr val="0F3492"/>
                </a:solidFill>
                <a:effectLst/>
                <a:latin typeface="+mj-lt"/>
                <a:ea typeface="Times New Roman" panose="02020603050405020304" pitchFamily="18" charset="0"/>
              </a:rPr>
              <a:t>since 2000. </a:t>
            </a:r>
            <a:endParaRPr lang="en-US" sz="1400" b="1" dirty="0">
              <a:solidFill>
                <a:srgbClr val="0F3492"/>
              </a:solidFill>
              <a:latin typeface="+mj-lt"/>
            </a:endParaRPr>
          </a:p>
        </p:txBody>
      </p:sp>
      <p:sp>
        <p:nvSpPr>
          <p:cNvPr id="63" name="Rectangle 62">
            <a:extLst>
              <a:ext uri="{FF2B5EF4-FFF2-40B4-BE49-F238E27FC236}">
                <a16:creationId xmlns:a16="http://schemas.microsoft.com/office/drawing/2014/main" id="{603102EE-D1D4-FF35-8ED6-194F7CAC1ED1}"/>
              </a:ext>
            </a:extLst>
          </p:cNvPr>
          <p:cNvSpPr/>
          <p:nvPr/>
        </p:nvSpPr>
        <p:spPr>
          <a:xfrm>
            <a:off x="1005840" y="3134650"/>
            <a:ext cx="2478417" cy="1180651"/>
          </a:xfrm>
          <a:prstGeom prst="rect">
            <a:avLst/>
          </a:prstGeom>
          <a:noFill/>
          <a:ln w="19050">
            <a:solidFill>
              <a:srgbClr val="0F3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50732050-39A7-EC2E-5C1D-6F09A3266068}"/>
              </a:ext>
            </a:extLst>
          </p:cNvPr>
          <p:cNvSpPr txBox="1"/>
          <p:nvPr/>
        </p:nvSpPr>
        <p:spPr>
          <a:xfrm>
            <a:off x="1218282" y="3340196"/>
            <a:ext cx="2276405" cy="954107"/>
          </a:xfrm>
          <a:prstGeom prst="rect">
            <a:avLst/>
          </a:prstGeom>
          <a:noFill/>
        </p:spPr>
        <p:txBody>
          <a:bodyPr wrap="square">
            <a:spAutoFit/>
          </a:bodyPr>
          <a:lstStyle/>
          <a:p>
            <a:pPr marL="285750" indent="-285750">
              <a:buFontTx/>
              <a:buChar char="-"/>
            </a:pPr>
            <a:r>
              <a:rPr lang="en-US" sz="1400" dirty="0">
                <a:solidFill>
                  <a:srgbClr val="0F3492"/>
                </a:solidFill>
              </a:rPr>
              <a:t>students' attitudes</a:t>
            </a:r>
          </a:p>
          <a:p>
            <a:pPr marL="285750" indent="-285750">
              <a:buFontTx/>
              <a:buChar char="-"/>
            </a:pPr>
            <a:r>
              <a:rPr lang="en-US" sz="1400" dirty="0">
                <a:solidFill>
                  <a:srgbClr val="0F3492"/>
                </a:solidFill>
              </a:rPr>
              <a:t>home background</a:t>
            </a:r>
          </a:p>
          <a:p>
            <a:pPr marL="285750" indent="-285750">
              <a:buFontTx/>
              <a:buChar char="-"/>
            </a:pPr>
            <a:r>
              <a:rPr lang="en-US" sz="1400" dirty="0">
                <a:solidFill>
                  <a:srgbClr val="0F3492"/>
                </a:solidFill>
              </a:rPr>
              <a:t>learning experience</a:t>
            </a:r>
          </a:p>
          <a:p>
            <a:pPr marL="285750" indent="-285750">
              <a:buFontTx/>
              <a:buChar char="-"/>
            </a:pPr>
            <a:r>
              <a:rPr lang="en-US" sz="1400" dirty="0">
                <a:solidFill>
                  <a:srgbClr val="0F3492"/>
                </a:solidFill>
              </a:rPr>
              <a:t>school contexts. </a:t>
            </a:r>
          </a:p>
        </p:txBody>
      </p:sp>
      <p:cxnSp>
        <p:nvCxnSpPr>
          <p:cNvPr id="74" name="Straight Connector 73">
            <a:extLst>
              <a:ext uri="{FF2B5EF4-FFF2-40B4-BE49-F238E27FC236}">
                <a16:creationId xmlns:a16="http://schemas.microsoft.com/office/drawing/2014/main" id="{42A42174-8306-EE40-A7DB-CBAE919FED5D}"/>
              </a:ext>
            </a:extLst>
          </p:cNvPr>
          <p:cNvCxnSpPr>
            <a:cxnSpLocks/>
          </p:cNvCxnSpPr>
          <p:nvPr/>
        </p:nvCxnSpPr>
        <p:spPr>
          <a:xfrm flipH="1">
            <a:off x="726261" y="4852616"/>
            <a:ext cx="27432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FDE42565-BE34-33FA-FBC3-2A71F0B72BDB}"/>
              </a:ext>
            </a:extLst>
          </p:cNvPr>
          <p:cNvSpPr/>
          <p:nvPr/>
        </p:nvSpPr>
        <p:spPr>
          <a:xfrm>
            <a:off x="1000581" y="4476159"/>
            <a:ext cx="2478417" cy="871849"/>
          </a:xfrm>
          <a:prstGeom prst="rect">
            <a:avLst/>
          </a:prstGeom>
          <a:noFill/>
          <a:ln w="19050">
            <a:solidFill>
              <a:srgbClr val="0F349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C1C1A1C-E1B2-19E0-400D-F48BEBD1361E}"/>
              </a:ext>
            </a:extLst>
          </p:cNvPr>
          <p:cNvSpPr txBox="1"/>
          <p:nvPr/>
        </p:nvSpPr>
        <p:spPr>
          <a:xfrm>
            <a:off x="5120666" y="1709270"/>
            <a:ext cx="2949248" cy="369332"/>
          </a:xfrm>
          <a:prstGeom prst="rect">
            <a:avLst/>
          </a:prstGeom>
          <a:noFill/>
        </p:spPr>
        <p:txBody>
          <a:bodyPr wrap="square">
            <a:spAutoFit/>
          </a:bodyPr>
          <a:lstStyle/>
          <a:p>
            <a:r>
              <a:rPr lang="en-US" sz="1400" dirty="0">
                <a:solidFill>
                  <a:schemeClr val="tx2">
                    <a:lumMod val="75000"/>
                  </a:schemeClr>
                </a:solidFill>
                <a:latin typeface="+mj-lt"/>
                <a:ea typeface="Times New Roman" panose="02020603050405020304" pitchFamily="18" charset="0"/>
              </a:rPr>
              <a:t>f</a:t>
            </a:r>
            <a:r>
              <a:rPr lang="en-US" sz="1400" dirty="0">
                <a:solidFill>
                  <a:schemeClr val="tx2">
                    <a:lumMod val="75000"/>
                  </a:schemeClr>
                </a:solidFill>
                <a:effectLst/>
                <a:latin typeface="+mj-lt"/>
                <a:ea typeface="Times New Roman" panose="02020603050405020304" pitchFamily="18" charset="0"/>
              </a:rPr>
              <a:t>rom </a:t>
            </a:r>
            <a:r>
              <a:rPr lang="en-US" sz="1400" b="1" dirty="0">
                <a:solidFill>
                  <a:srgbClr val="0F3492"/>
                </a:solidFill>
                <a:effectLst/>
                <a:latin typeface="+mj-lt"/>
                <a:ea typeface="Times New Roman" panose="02020603050405020304" pitchFamily="18" charset="0"/>
              </a:rPr>
              <a:t>79</a:t>
            </a:r>
            <a:r>
              <a:rPr lang="en-US" b="1" dirty="0">
                <a:solidFill>
                  <a:schemeClr val="tx2">
                    <a:lumMod val="75000"/>
                  </a:schemeClr>
                </a:solidFill>
                <a:effectLst/>
                <a:latin typeface="+mj-lt"/>
                <a:ea typeface="Times New Roman" panose="02020603050405020304" pitchFamily="18" charset="0"/>
              </a:rPr>
              <a:t> </a:t>
            </a:r>
            <a:r>
              <a:rPr lang="en-US" sz="1400" dirty="0">
                <a:solidFill>
                  <a:schemeClr val="tx2">
                    <a:lumMod val="75000"/>
                  </a:schemeClr>
                </a:solidFill>
                <a:effectLst/>
                <a:latin typeface="+mj-lt"/>
                <a:ea typeface="Times New Roman" panose="02020603050405020304" pitchFamily="18" charset="0"/>
              </a:rPr>
              <a:t>participating countries</a:t>
            </a:r>
            <a:endParaRPr lang="en-US" sz="1400" dirty="0">
              <a:solidFill>
                <a:schemeClr val="tx2">
                  <a:lumMod val="75000"/>
                </a:schemeClr>
              </a:solidFill>
              <a:latin typeface="+mj-lt"/>
            </a:endParaRPr>
          </a:p>
        </p:txBody>
      </p:sp>
      <p:pic>
        <p:nvPicPr>
          <p:cNvPr id="61" name="Picture 2" descr="What is PISA test and how it's shaping the world's education reform | by  Diyorbek Mamadaliev | Medium">
            <a:extLst>
              <a:ext uri="{FF2B5EF4-FFF2-40B4-BE49-F238E27FC236}">
                <a16:creationId xmlns:a16="http://schemas.microsoft.com/office/drawing/2014/main" id="{4709EF27-7505-37BC-8FA5-685BD14151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0760" y="2078602"/>
            <a:ext cx="393647" cy="16755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54F0F8BE-F599-9571-D748-44B23859D2DA}"/>
              </a:ext>
            </a:extLst>
          </p:cNvPr>
          <p:cNvPicPr>
            <a:picLocks noChangeAspect="1"/>
          </p:cNvPicPr>
          <p:nvPr/>
        </p:nvPicPr>
        <p:blipFill>
          <a:blip r:embed="rId6">
            <a:duotone>
              <a:schemeClr val="accent1">
                <a:shade val="45000"/>
                <a:satMod val="135000"/>
              </a:schemeClr>
              <a:prstClr val="white"/>
            </a:duotone>
          </a:blip>
          <a:stretch>
            <a:fillRect/>
          </a:stretch>
        </p:blipFill>
        <p:spPr>
          <a:xfrm>
            <a:off x="4055427" y="1451888"/>
            <a:ext cx="630936" cy="630936"/>
          </a:xfrm>
          <a:prstGeom prst="rect">
            <a:avLst/>
          </a:prstGeom>
        </p:spPr>
      </p:pic>
      <p:grpSp>
        <p:nvGrpSpPr>
          <p:cNvPr id="123" name="Group 122">
            <a:extLst>
              <a:ext uri="{FF2B5EF4-FFF2-40B4-BE49-F238E27FC236}">
                <a16:creationId xmlns:a16="http://schemas.microsoft.com/office/drawing/2014/main" id="{2F5A7079-5D79-348D-B98C-D2B63EDB1D79}"/>
              </a:ext>
            </a:extLst>
          </p:cNvPr>
          <p:cNvGrpSpPr/>
          <p:nvPr/>
        </p:nvGrpSpPr>
        <p:grpSpPr>
          <a:xfrm>
            <a:off x="5260422" y="2199098"/>
            <a:ext cx="1368275" cy="1347513"/>
            <a:chOff x="5260422" y="2257463"/>
            <a:chExt cx="1368275" cy="1347513"/>
          </a:xfrm>
        </p:grpSpPr>
        <p:sp>
          <p:nvSpPr>
            <p:cNvPr id="30" name="Oval 29">
              <a:extLst>
                <a:ext uri="{FF2B5EF4-FFF2-40B4-BE49-F238E27FC236}">
                  <a16:creationId xmlns:a16="http://schemas.microsoft.com/office/drawing/2014/main" id="{5C1CEBCD-C6A0-FCE9-DE1A-EB5633B07D68}"/>
                </a:ext>
              </a:extLst>
            </p:cNvPr>
            <p:cNvSpPr/>
            <p:nvPr/>
          </p:nvSpPr>
          <p:spPr>
            <a:xfrm>
              <a:off x="5542574" y="2257463"/>
              <a:ext cx="803971" cy="803971"/>
            </a:xfrm>
            <a:prstGeom prst="ellipse">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Rectangle 82">
              <a:extLst>
                <a:ext uri="{FF2B5EF4-FFF2-40B4-BE49-F238E27FC236}">
                  <a16:creationId xmlns:a16="http://schemas.microsoft.com/office/drawing/2014/main" id="{492E213E-5762-8F0E-BD8B-294A30593447}"/>
                </a:ext>
              </a:extLst>
            </p:cNvPr>
            <p:cNvSpPr/>
            <p:nvPr/>
          </p:nvSpPr>
          <p:spPr>
            <a:xfrm>
              <a:off x="5260422" y="2772066"/>
              <a:ext cx="1368275" cy="832910"/>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68267766-6B82-63AD-1B9B-52AEF2769C42}"/>
              </a:ext>
            </a:extLst>
          </p:cNvPr>
          <p:cNvGrpSpPr/>
          <p:nvPr/>
        </p:nvGrpSpPr>
        <p:grpSpPr>
          <a:xfrm>
            <a:off x="7406817" y="2199098"/>
            <a:ext cx="1368275" cy="1347513"/>
            <a:chOff x="7406817" y="2257463"/>
            <a:chExt cx="1368275" cy="1347513"/>
          </a:xfrm>
        </p:grpSpPr>
        <p:sp>
          <p:nvSpPr>
            <p:cNvPr id="89" name="Oval 88">
              <a:extLst>
                <a:ext uri="{FF2B5EF4-FFF2-40B4-BE49-F238E27FC236}">
                  <a16:creationId xmlns:a16="http://schemas.microsoft.com/office/drawing/2014/main" id="{D07C4F29-A61A-EB70-2669-A6A126FC230E}"/>
                </a:ext>
              </a:extLst>
            </p:cNvPr>
            <p:cNvSpPr/>
            <p:nvPr/>
          </p:nvSpPr>
          <p:spPr>
            <a:xfrm>
              <a:off x="7688969" y="2257463"/>
              <a:ext cx="803971" cy="803971"/>
            </a:xfrm>
            <a:prstGeom prst="ellipse">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Rectangle 89">
              <a:extLst>
                <a:ext uri="{FF2B5EF4-FFF2-40B4-BE49-F238E27FC236}">
                  <a16:creationId xmlns:a16="http://schemas.microsoft.com/office/drawing/2014/main" id="{2FCB405B-973B-1A91-7781-DFE969D07D29}"/>
                </a:ext>
              </a:extLst>
            </p:cNvPr>
            <p:cNvSpPr/>
            <p:nvPr/>
          </p:nvSpPr>
          <p:spPr>
            <a:xfrm>
              <a:off x="7406817" y="2772066"/>
              <a:ext cx="1368275" cy="832910"/>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8BEE8B90-2545-4BF1-2B2F-79616B77B6C7}"/>
              </a:ext>
            </a:extLst>
          </p:cNvPr>
          <p:cNvGrpSpPr/>
          <p:nvPr/>
        </p:nvGrpSpPr>
        <p:grpSpPr>
          <a:xfrm>
            <a:off x="9553212" y="2199098"/>
            <a:ext cx="1368275" cy="1347513"/>
            <a:chOff x="9553212" y="2257463"/>
            <a:chExt cx="1368275" cy="1347513"/>
          </a:xfrm>
        </p:grpSpPr>
        <p:sp>
          <p:nvSpPr>
            <p:cNvPr id="92" name="Oval 91">
              <a:extLst>
                <a:ext uri="{FF2B5EF4-FFF2-40B4-BE49-F238E27FC236}">
                  <a16:creationId xmlns:a16="http://schemas.microsoft.com/office/drawing/2014/main" id="{BBC8B159-25C9-A9A1-8EDB-5F7420FDCDDA}"/>
                </a:ext>
              </a:extLst>
            </p:cNvPr>
            <p:cNvSpPr/>
            <p:nvPr/>
          </p:nvSpPr>
          <p:spPr>
            <a:xfrm>
              <a:off x="9835364" y="2257463"/>
              <a:ext cx="803971" cy="803971"/>
            </a:xfrm>
            <a:prstGeom prst="ellipse">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Rectangle 92">
              <a:extLst>
                <a:ext uri="{FF2B5EF4-FFF2-40B4-BE49-F238E27FC236}">
                  <a16:creationId xmlns:a16="http://schemas.microsoft.com/office/drawing/2014/main" id="{9E4557E5-809E-AD52-66B3-EF48905E564B}"/>
                </a:ext>
              </a:extLst>
            </p:cNvPr>
            <p:cNvSpPr/>
            <p:nvPr/>
          </p:nvSpPr>
          <p:spPr>
            <a:xfrm>
              <a:off x="9553212" y="2772066"/>
              <a:ext cx="1368275" cy="832910"/>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4" name="Picture 93">
            <a:extLst>
              <a:ext uri="{FF2B5EF4-FFF2-40B4-BE49-F238E27FC236}">
                <a16:creationId xmlns:a16="http://schemas.microsoft.com/office/drawing/2014/main" id="{BD0095A1-CD1B-255C-7894-A06779E614DC}"/>
              </a:ext>
            </a:extLst>
          </p:cNvPr>
          <p:cNvPicPr>
            <a:picLocks noChangeAspect="1"/>
          </p:cNvPicPr>
          <p:nvPr/>
        </p:nvPicPr>
        <p:blipFill>
          <a:blip r:embed="rId7">
            <a:duotone>
              <a:schemeClr val="accent1">
                <a:shade val="45000"/>
                <a:satMod val="135000"/>
              </a:schemeClr>
              <a:prstClr val="white"/>
            </a:duotone>
          </a:blip>
          <a:stretch>
            <a:fillRect/>
          </a:stretch>
        </p:blipFill>
        <p:spPr>
          <a:xfrm>
            <a:off x="10040075" y="2277972"/>
            <a:ext cx="411480" cy="411480"/>
          </a:xfrm>
          <a:prstGeom prst="rect">
            <a:avLst/>
          </a:prstGeom>
        </p:spPr>
      </p:pic>
      <p:pic>
        <p:nvPicPr>
          <p:cNvPr id="86" name="Picture 85">
            <a:extLst>
              <a:ext uri="{FF2B5EF4-FFF2-40B4-BE49-F238E27FC236}">
                <a16:creationId xmlns:a16="http://schemas.microsoft.com/office/drawing/2014/main" id="{2B0A2A55-ABA9-FD9B-B858-293219DAFB90}"/>
              </a:ext>
            </a:extLst>
          </p:cNvPr>
          <p:cNvPicPr>
            <a:picLocks noChangeAspect="1"/>
          </p:cNvPicPr>
          <p:nvPr/>
        </p:nvPicPr>
        <p:blipFill>
          <a:blip r:embed="rId8">
            <a:duotone>
              <a:schemeClr val="accent1">
                <a:shade val="45000"/>
                <a:satMod val="135000"/>
              </a:schemeClr>
              <a:prstClr val="white"/>
            </a:duotone>
          </a:blip>
          <a:stretch>
            <a:fillRect/>
          </a:stretch>
        </p:blipFill>
        <p:spPr>
          <a:xfrm>
            <a:off x="5654679" y="2213720"/>
            <a:ext cx="555295" cy="555295"/>
          </a:xfrm>
          <a:prstGeom prst="rect">
            <a:avLst/>
          </a:prstGeom>
        </p:spPr>
      </p:pic>
      <p:pic>
        <p:nvPicPr>
          <p:cNvPr id="1028" name="Picture 4">
            <a:extLst>
              <a:ext uri="{FF2B5EF4-FFF2-40B4-BE49-F238E27FC236}">
                <a16:creationId xmlns:a16="http://schemas.microsoft.com/office/drawing/2014/main" id="{44E9C596-E08B-F336-A6AE-5A2691A3EA65}"/>
              </a:ext>
            </a:extLst>
          </p:cNvPr>
          <p:cNvPicPr>
            <a:picLocks noChangeAspect="1" noChangeArrowheads="1"/>
          </p:cNvPicPr>
          <p:nvPr/>
        </p:nvPicPr>
        <p:blipFill>
          <a:blip r:embed="rId9">
            <a:duotone>
              <a:prstClr val="black"/>
              <a:schemeClr val="accent4">
                <a:lumMod val="40000"/>
                <a:lumOff val="60000"/>
                <a:tint val="45000"/>
                <a:satMod val="400000"/>
              </a:schemeClr>
            </a:duotone>
            <a:extLst>
              <a:ext uri="{28A0092B-C50C-407E-A947-70E740481C1C}">
                <a14:useLocalDpi xmlns:a14="http://schemas.microsoft.com/office/drawing/2010/main" val="0"/>
              </a:ext>
            </a:extLst>
          </a:blip>
          <a:srcRect/>
          <a:stretch>
            <a:fillRect/>
          </a:stretch>
        </p:blipFill>
        <p:spPr bwMode="auto">
          <a:xfrm rot="21397930">
            <a:off x="3703714" y="3129058"/>
            <a:ext cx="1258766" cy="2250776"/>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7F3CED47-8B9A-A36F-C7E0-0A99EB5A95A3}"/>
              </a:ext>
            </a:extLst>
          </p:cNvPr>
          <p:cNvSpPr txBox="1"/>
          <p:nvPr/>
        </p:nvSpPr>
        <p:spPr>
          <a:xfrm>
            <a:off x="5255530" y="3030783"/>
            <a:ext cx="1368274" cy="523220"/>
          </a:xfrm>
          <a:prstGeom prst="rect">
            <a:avLst/>
          </a:prstGeom>
          <a:noFill/>
        </p:spPr>
        <p:txBody>
          <a:bodyPr wrap="square" rtlCol="0">
            <a:spAutoFit/>
          </a:bodyPr>
          <a:lstStyle/>
          <a:p>
            <a:pPr algn="ctr"/>
            <a:r>
              <a:rPr lang="en-US" sz="2800" b="1" dirty="0">
                <a:solidFill>
                  <a:schemeClr val="accent1"/>
                </a:solidFill>
              </a:rPr>
              <a:t>68</a:t>
            </a:r>
            <a:r>
              <a:rPr lang="en-US" sz="2000" b="1" dirty="0">
                <a:solidFill>
                  <a:schemeClr val="accent1"/>
                </a:solidFill>
              </a:rPr>
              <a:t>th</a:t>
            </a:r>
            <a:endParaRPr lang="en-US" sz="2800" b="1" dirty="0">
              <a:solidFill>
                <a:schemeClr val="accent1"/>
              </a:solidFill>
            </a:endParaRPr>
          </a:p>
        </p:txBody>
      </p:sp>
      <p:sp>
        <p:nvSpPr>
          <p:cNvPr id="96" name="Rectangle 95">
            <a:extLst>
              <a:ext uri="{FF2B5EF4-FFF2-40B4-BE49-F238E27FC236}">
                <a16:creationId xmlns:a16="http://schemas.microsoft.com/office/drawing/2014/main" id="{CC066BB4-8324-2F4A-E608-026FA955113A}"/>
              </a:ext>
            </a:extLst>
          </p:cNvPr>
          <p:cNvSpPr/>
          <p:nvPr/>
        </p:nvSpPr>
        <p:spPr>
          <a:xfrm>
            <a:off x="5356125" y="2807436"/>
            <a:ext cx="1196008" cy="2768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rPr>
              <a:t>READING</a:t>
            </a:r>
          </a:p>
        </p:txBody>
      </p:sp>
      <p:sp>
        <p:nvSpPr>
          <p:cNvPr id="105" name="Rectangle 104">
            <a:extLst>
              <a:ext uri="{FF2B5EF4-FFF2-40B4-BE49-F238E27FC236}">
                <a16:creationId xmlns:a16="http://schemas.microsoft.com/office/drawing/2014/main" id="{655726E3-F86A-3599-0F31-08C1BCEA145A}"/>
              </a:ext>
            </a:extLst>
          </p:cNvPr>
          <p:cNvSpPr/>
          <p:nvPr/>
        </p:nvSpPr>
        <p:spPr>
          <a:xfrm>
            <a:off x="7502973" y="2814536"/>
            <a:ext cx="1196008" cy="2768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rPr>
              <a:t>MATH</a:t>
            </a:r>
          </a:p>
        </p:txBody>
      </p:sp>
      <p:sp>
        <p:nvSpPr>
          <p:cNvPr id="106" name="Rectangle 105">
            <a:extLst>
              <a:ext uri="{FF2B5EF4-FFF2-40B4-BE49-F238E27FC236}">
                <a16:creationId xmlns:a16="http://schemas.microsoft.com/office/drawing/2014/main" id="{65B041D2-7F1A-FA59-D3E3-61F6EE5DC40E}"/>
              </a:ext>
            </a:extLst>
          </p:cNvPr>
          <p:cNvSpPr/>
          <p:nvPr/>
        </p:nvSpPr>
        <p:spPr>
          <a:xfrm>
            <a:off x="9639344" y="2803990"/>
            <a:ext cx="1196008" cy="2768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rPr>
              <a:t>SCIENCE</a:t>
            </a:r>
          </a:p>
        </p:txBody>
      </p:sp>
      <p:pic>
        <p:nvPicPr>
          <p:cNvPr id="87" name="Picture 86">
            <a:extLst>
              <a:ext uri="{FF2B5EF4-FFF2-40B4-BE49-F238E27FC236}">
                <a16:creationId xmlns:a16="http://schemas.microsoft.com/office/drawing/2014/main" id="{84A49168-6711-F128-F4F0-4549DFA3C840}"/>
              </a:ext>
            </a:extLst>
          </p:cNvPr>
          <p:cNvPicPr>
            <a:picLocks noChangeAspect="1"/>
          </p:cNvPicPr>
          <p:nvPr/>
        </p:nvPicPr>
        <p:blipFill>
          <a:blip r:embed="rId10">
            <a:duotone>
              <a:schemeClr val="accent1">
                <a:shade val="45000"/>
                <a:satMod val="135000"/>
              </a:schemeClr>
              <a:prstClr val="white"/>
            </a:duotone>
          </a:blip>
          <a:stretch>
            <a:fillRect/>
          </a:stretch>
        </p:blipFill>
        <p:spPr>
          <a:xfrm>
            <a:off x="7885757" y="2296287"/>
            <a:ext cx="410393" cy="410393"/>
          </a:xfrm>
          <a:prstGeom prst="rect">
            <a:avLst/>
          </a:prstGeom>
        </p:spPr>
      </p:pic>
      <p:sp>
        <p:nvSpPr>
          <p:cNvPr id="107" name="TextBox 106">
            <a:extLst>
              <a:ext uri="{FF2B5EF4-FFF2-40B4-BE49-F238E27FC236}">
                <a16:creationId xmlns:a16="http://schemas.microsoft.com/office/drawing/2014/main" id="{EC729C7B-3826-505D-2A67-668CCB3FAB3D}"/>
              </a:ext>
            </a:extLst>
          </p:cNvPr>
          <p:cNvSpPr txBox="1"/>
          <p:nvPr/>
        </p:nvSpPr>
        <p:spPr>
          <a:xfrm>
            <a:off x="7406815" y="3021370"/>
            <a:ext cx="1368278" cy="523220"/>
          </a:xfrm>
          <a:prstGeom prst="rect">
            <a:avLst/>
          </a:prstGeom>
          <a:noFill/>
        </p:spPr>
        <p:txBody>
          <a:bodyPr wrap="square" rtlCol="0">
            <a:spAutoFit/>
          </a:bodyPr>
          <a:lstStyle/>
          <a:p>
            <a:pPr algn="ctr"/>
            <a:r>
              <a:rPr lang="en-US" sz="2800" b="1" dirty="0">
                <a:solidFill>
                  <a:schemeClr val="accent1"/>
                </a:solidFill>
              </a:rPr>
              <a:t>59</a:t>
            </a:r>
            <a:r>
              <a:rPr lang="en-US" sz="2000" b="1" dirty="0">
                <a:solidFill>
                  <a:schemeClr val="accent1"/>
                </a:solidFill>
              </a:rPr>
              <a:t>th</a:t>
            </a:r>
            <a:endParaRPr lang="en-US" sz="2800" b="1" dirty="0">
              <a:solidFill>
                <a:schemeClr val="accent1"/>
              </a:solidFill>
            </a:endParaRPr>
          </a:p>
        </p:txBody>
      </p:sp>
      <p:sp>
        <p:nvSpPr>
          <p:cNvPr id="108" name="TextBox 107">
            <a:extLst>
              <a:ext uri="{FF2B5EF4-FFF2-40B4-BE49-F238E27FC236}">
                <a16:creationId xmlns:a16="http://schemas.microsoft.com/office/drawing/2014/main" id="{06B43695-FA39-B17E-893C-2C09175E2F1B}"/>
              </a:ext>
            </a:extLst>
          </p:cNvPr>
          <p:cNvSpPr txBox="1"/>
          <p:nvPr/>
        </p:nvSpPr>
        <p:spPr>
          <a:xfrm>
            <a:off x="9553209" y="3011957"/>
            <a:ext cx="1368275" cy="523220"/>
          </a:xfrm>
          <a:prstGeom prst="rect">
            <a:avLst/>
          </a:prstGeom>
          <a:noFill/>
        </p:spPr>
        <p:txBody>
          <a:bodyPr wrap="square" rtlCol="0">
            <a:spAutoFit/>
          </a:bodyPr>
          <a:lstStyle/>
          <a:p>
            <a:pPr algn="ctr"/>
            <a:r>
              <a:rPr lang="en-US" sz="2800" b="1" dirty="0">
                <a:solidFill>
                  <a:schemeClr val="accent1"/>
                </a:solidFill>
              </a:rPr>
              <a:t>55</a:t>
            </a:r>
            <a:r>
              <a:rPr lang="en-US" sz="2000" b="1" dirty="0">
                <a:solidFill>
                  <a:schemeClr val="accent1"/>
                </a:solidFill>
              </a:rPr>
              <a:t>th</a:t>
            </a:r>
            <a:endParaRPr lang="en-US" sz="2800" b="1" dirty="0">
              <a:solidFill>
                <a:schemeClr val="accent1"/>
              </a:solidFill>
            </a:endParaRPr>
          </a:p>
        </p:txBody>
      </p:sp>
      <p:sp>
        <p:nvSpPr>
          <p:cNvPr id="97" name="Isosceles Triangle 96">
            <a:extLst>
              <a:ext uri="{FF2B5EF4-FFF2-40B4-BE49-F238E27FC236}">
                <a16:creationId xmlns:a16="http://schemas.microsoft.com/office/drawing/2014/main" id="{3C1CB1B2-CFAB-84A6-E4B8-363C2D42F708}"/>
              </a:ext>
            </a:extLst>
          </p:cNvPr>
          <p:cNvSpPr/>
          <p:nvPr/>
        </p:nvSpPr>
        <p:spPr>
          <a:xfrm flipV="1">
            <a:off x="6734777" y="3793603"/>
            <a:ext cx="2712352" cy="183845"/>
          </a:xfrm>
          <a:prstGeom prst="triangl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F96DA736-F017-092B-FCC6-B426CC3637C4}"/>
              </a:ext>
            </a:extLst>
          </p:cNvPr>
          <p:cNvSpPr txBox="1"/>
          <p:nvPr/>
        </p:nvSpPr>
        <p:spPr>
          <a:xfrm>
            <a:off x="4769025" y="4520990"/>
            <a:ext cx="7215469" cy="767133"/>
          </a:xfrm>
          <a:prstGeom prst="rect">
            <a:avLst/>
          </a:prstGeom>
          <a:noFill/>
        </p:spPr>
        <p:txBody>
          <a:bodyPr wrap="square">
            <a:spAutoFit/>
          </a:bodyPr>
          <a:lstStyle/>
          <a:p>
            <a:pPr>
              <a:lnSpc>
                <a:spcPct val="107000"/>
              </a:lnSpc>
            </a:pPr>
            <a:r>
              <a:rPr lang="en-US" sz="1400" b="1" dirty="0">
                <a:solidFill>
                  <a:srgbClr val="08236A"/>
                </a:solidFill>
                <a:latin typeface="+mj-lt"/>
                <a:ea typeface="Times New Roman" panose="02020603050405020304" pitchFamily="18" charset="0"/>
                <a:cs typeface="Cordia New" panose="020B0304020202020204" pitchFamily="34" charset="-34"/>
              </a:rPr>
              <a:t>I</a:t>
            </a:r>
            <a:r>
              <a:rPr lang="en-US" sz="1400" b="1" dirty="0">
                <a:solidFill>
                  <a:srgbClr val="08236A"/>
                </a:solidFill>
                <a:effectLst/>
                <a:latin typeface="+mj-lt"/>
                <a:ea typeface="Times New Roman" panose="02020603050405020304" pitchFamily="18" charset="0"/>
                <a:cs typeface="Cordia New" panose="020B0304020202020204" pitchFamily="34" charset="-34"/>
              </a:rPr>
              <a:t>n reading</a:t>
            </a:r>
            <a:r>
              <a:rPr lang="en-US" sz="1400" b="1" dirty="0">
                <a:solidFill>
                  <a:srgbClr val="08236A"/>
                </a:solidFill>
                <a:latin typeface="+mj-lt"/>
                <a:ea typeface="Times New Roman" panose="02020603050405020304" pitchFamily="18" charset="0"/>
                <a:cs typeface="Cordia New" panose="020B0304020202020204" pitchFamily="34" charset="-34"/>
              </a:rPr>
              <a:t>, </a:t>
            </a:r>
            <a:r>
              <a:rPr lang="en-US" sz="1400" dirty="0">
                <a:solidFill>
                  <a:srgbClr val="08236A"/>
                </a:solidFill>
                <a:effectLst/>
                <a:latin typeface="+mj-lt"/>
                <a:ea typeface="Times New Roman" panose="02020603050405020304" pitchFamily="18" charset="0"/>
                <a:cs typeface="Cordia New" panose="020B0304020202020204" pitchFamily="34" charset="-34"/>
              </a:rPr>
              <a:t>around 60</a:t>
            </a:r>
            <a:r>
              <a:rPr lang="en-US" sz="1400" dirty="0">
                <a:solidFill>
                  <a:srgbClr val="08236A"/>
                </a:solidFill>
                <a:latin typeface="+mj-lt"/>
                <a:ea typeface="Times New Roman" panose="02020603050405020304" pitchFamily="18" charset="0"/>
                <a:cs typeface="Cordia New" panose="020B0304020202020204" pitchFamily="34" charset="-34"/>
              </a:rPr>
              <a:t>%</a:t>
            </a:r>
            <a:r>
              <a:rPr lang="en-US" sz="1400" dirty="0">
                <a:solidFill>
                  <a:srgbClr val="08236A"/>
                </a:solidFill>
                <a:effectLst/>
                <a:latin typeface="+mj-lt"/>
                <a:ea typeface="Times New Roman" panose="02020603050405020304" pitchFamily="18" charset="0"/>
                <a:cs typeface="Cordia New" panose="020B0304020202020204" pitchFamily="34" charset="-34"/>
              </a:rPr>
              <a:t> of students scored below the minimum proficiency level </a:t>
            </a:r>
            <a:endParaRPr lang="en-US" sz="1400" dirty="0">
              <a:solidFill>
                <a:srgbClr val="08236A"/>
              </a:solidFill>
              <a:latin typeface="+mj-lt"/>
              <a:ea typeface="Times New Roman" panose="02020603050405020304" pitchFamily="18" charset="0"/>
              <a:cs typeface="Cordia New" panose="020B0304020202020204" pitchFamily="34" charset="-34"/>
            </a:endParaRPr>
          </a:p>
          <a:p>
            <a:pPr>
              <a:lnSpc>
                <a:spcPct val="107000"/>
              </a:lnSpc>
            </a:pPr>
            <a:r>
              <a:rPr lang="en-US" sz="1400" b="1" dirty="0">
                <a:solidFill>
                  <a:srgbClr val="08236A"/>
                </a:solidFill>
                <a:latin typeface="+mj-lt"/>
                <a:ea typeface="Times New Roman" panose="02020603050405020304" pitchFamily="18" charset="0"/>
                <a:cs typeface="Cordia New" panose="020B0304020202020204" pitchFamily="34" charset="-34"/>
              </a:rPr>
              <a:t>I</a:t>
            </a:r>
            <a:r>
              <a:rPr lang="en-US" sz="1400" b="1" dirty="0">
                <a:solidFill>
                  <a:srgbClr val="08236A"/>
                </a:solidFill>
                <a:effectLst/>
                <a:latin typeface="+mj-lt"/>
                <a:ea typeface="Times New Roman" panose="02020603050405020304" pitchFamily="18" charset="0"/>
                <a:cs typeface="Cordia New" panose="020B0304020202020204" pitchFamily="34" charset="-34"/>
              </a:rPr>
              <a:t>n math,</a:t>
            </a:r>
            <a:r>
              <a:rPr lang="en-US" sz="1400" dirty="0">
                <a:solidFill>
                  <a:srgbClr val="08236A"/>
                </a:solidFill>
                <a:latin typeface="+mj-lt"/>
                <a:ea typeface="Times New Roman" panose="02020603050405020304" pitchFamily="18" charset="0"/>
                <a:cs typeface="Cordia New" panose="020B0304020202020204" pitchFamily="34" charset="-34"/>
              </a:rPr>
              <a:t> around 53% of students were unable to attain the minimum proficiency level</a:t>
            </a:r>
          </a:p>
          <a:p>
            <a:pPr>
              <a:lnSpc>
                <a:spcPct val="107000"/>
              </a:lnSpc>
            </a:pPr>
            <a:r>
              <a:rPr lang="en-US" sz="1400" b="1" dirty="0">
                <a:solidFill>
                  <a:srgbClr val="08236A"/>
                </a:solidFill>
                <a:latin typeface="+mj-lt"/>
                <a:ea typeface="Times New Roman" panose="02020603050405020304" pitchFamily="18" charset="0"/>
                <a:cs typeface="Cordia New" panose="020B0304020202020204" pitchFamily="34" charset="-34"/>
              </a:rPr>
              <a:t>In science, </a:t>
            </a:r>
            <a:r>
              <a:rPr lang="en-US" sz="1400" dirty="0">
                <a:solidFill>
                  <a:srgbClr val="08236A"/>
                </a:solidFill>
                <a:effectLst/>
                <a:latin typeface="+mj-lt"/>
                <a:ea typeface="Times New Roman" panose="02020603050405020304" pitchFamily="18" charset="0"/>
                <a:cs typeface="Cordia New" panose="020B0304020202020204" pitchFamily="34" charset="-34"/>
              </a:rPr>
              <a:t>around 44% of students did not reach basic proficiency</a:t>
            </a:r>
            <a:endParaRPr lang="en-US" sz="1400" b="1" dirty="0">
              <a:solidFill>
                <a:srgbClr val="08236A"/>
              </a:solidFill>
              <a:effectLst/>
              <a:latin typeface="+mj-lt"/>
              <a:ea typeface="Calibri" panose="020F0502020204030204" pitchFamily="34" charset="0"/>
              <a:cs typeface="Cordia New" panose="020B0304020202020204" pitchFamily="34" charset="-34"/>
            </a:endParaRPr>
          </a:p>
        </p:txBody>
      </p:sp>
      <p:sp>
        <p:nvSpPr>
          <p:cNvPr id="103" name="Oval 102">
            <a:extLst>
              <a:ext uri="{FF2B5EF4-FFF2-40B4-BE49-F238E27FC236}">
                <a16:creationId xmlns:a16="http://schemas.microsoft.com/office/drawing/2014/main" id="{FE18B050-87B8-EB84-784B-B820473BB3AB}"/>
              </a:ext>
            </a:extLst>
          </p:cNvPr>
          <p:cNvSpPr/>
          <p:nvPr/>
        </p:nvSpPr>
        <p:spPr>
          <a:xfrm>
            <a:off x="4659025" y="4628875"/>
            <a:ext cx="109728" cy="109728"/>
          </a:xfrm>
          <a:prstGeom prst="ellipse">
            <a:avLst/>
          </a:prstGeom>
          <a:solidFill>
            <a:srgbClr val="082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74BACEC-2216-5A98-AE45-E2A149B3AB00}"/>
              </a:ext>
            </a:extLst>
          </p:cNvPr>
          <p:cNvSpPr/>
          <p:nvPr/>
        </p:nvSpPr>
        <p:spPr>
          <a:xfrm>
            <a:off x="4659025" y="4849478"/>
            <a:ext cx="109728" cy="109728"/>
          </a:xfrm>
          <a:prstGeom prst="ellipse">
            <a:avLst/>
          </a:prstGeom>
          <a:solidFill>
            <a:srgbClr val="082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B027C292-5853-EAE4-C635-A02292DFFFED}"/>
              </a:ext>
            </a:extLst>
          </p:cNvPr>
          <p:cNvSpPr/>
          <p:nvPr/>
        </p:nvSpPr>
        <p:spPr>
          <a:xfrm>
            <a:off x="4659025" y="5063731"/>
            <a:ext cx="109728" cy="109728"/>
          </a:xfrm>
          <a:prstGeom prst="ellipse">
            <a:avLst/>
          </a:prstGeom>
          <a:solidFill>
            <a:srgbClr val="082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89BE0798-7F00-387E-DE38-F51F86C4A78B}"/>
              </a:ext>
            </a:extLst>
          </p:cNvPr>
          <p:cNvSpPr txBox="1"/>
          <p:nvPr/>
        </p:nvSpPr>
        <p:spPr>
          <a:xfrm>
            <a:off x="5698958" y="4025876"/>
            <a:ext cx="8119532" cy="473271"/>
          </a:xfrm>
          <a:prstGeom prst="rect">
            <a:avLst/>
          </a:prstGeom>
          <a:noFill/>
        </p:spPr>
        <p:txBody>
          <a:bodyPr wrap="square">
            <a:spAutoFit/>
          </a:bodyPr>
          <a:lstStyle/>
          <a:p>
            <a:pPr marL="0" marR="0">
              <a:lnSpc>
                <a:spcPct val="107000"/>
              </a:lnSpc>
              <a:spcBef>
                <a:spcPts val="0"/>
              </a:spcBef>
              <a:spcAft>
                <a:spcPts val="0"/>
              </a:spcAft>
            </a:pPr>
            <a:r>
              <a:rPr lang="en-US" sz="1200" dirty="0">
                <a:solidFill>
                  <a:srgbClr val="0F3492"/>
                </a:solidFill>
                <a:effectLst/>
                <a:latin typeface="+mj-lt"/>
                <a:ea typeface="Times New Roman" panose="02020603050405020304" pitchFamily="18" charset="0"/>
                <a:cs typeface="Cordia New" panose="020B0304020202020204" pitchFamily="34" charset="-34"/>
              </a:rPr>
              <a:t>Thailand ranked near the bottom among 79 participating countries and economies </a:t>
            </a:r>
          </a:p>
          <a:p>
            <a:pPr marL="0" marR="0">
              <a:lnSpc>
                <a:spcPct val="107000"/>
              </a:lnSpc>
              <a:spcBef>
                <a:spcPts val="0"/>
              </a:spcBef>
              <a:spcAft>
                <a:spcPts val="0"/>
              </a:spcAft>
            </a:pPr>
            <a:r>
              <a:rPr lang="en-US" sz="1200" dirty="0">
                <a:solidFill>
                  <a:srgbClr val="0F3492"/>
                </a:solidFill>
                <a:effectLst/>
                <a:latin typeface="+mj-lt"/>
                <a:ea typeface="Times New Roman" panose="02020603050405020304" pitchFamily="18" charset="0"/>
                <a:cs typeface="Cordia New" panose="020B0304020202020204" pitchFamily="34" charset="-34"/>
              </a:rPr>
              <a:t>in all three domains.</a:t>
            </a:r>
            <a:endParaRPr lang="en-US" sz="1100" dirty="0">
              <a:solidFill>
                <a:srgbClr val="0F3492"/>
              </a:solidFill>
              <a:effectLst/>
              <a:latin typeface="+mj-lt"/>
              <a:ea typeface="Calibri" panose="020F0502020204030204" pitchFamily="34" charset="0"/>
              <a:cs typeface="Cordia New" panose="020B0304020202020204" pitchFamily="34" charset="-34"/>
            </a:endParaRPr>
          </a:p>
        </p:txBody>
      </p:sp>
      <p:pic>
        <p:nvPicPr>
          <p:cNvPr id="1033" name="Picture 9" descr="Thailand free icon">
            <a:extLst>
              <a:ext uri="{FF2B5EF4-FFF2-40B4-BE49-F238E27FC236}">
                <a16:creationId xmlns:a16="http://schemas.microsoft.com/office/drawing/2014/main" id="{47DF9BE7-5267-76A4-928F-6A95F56A88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4439" y="4056564"/>
            <a:ext cx="384519" cy="38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67619"/>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TotalTime>
  <Words>560</Words>
  <Application>Microsoft Office PowerPoint</Application>
  <PresentationFormat>Widescreen</PresentationFormat>
  <Paragraphs>55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charis_silregular</vt:lpstr>
      <vt:lpstr>Noto Sans Display</vt:lpstr>
      <vt:lpstr>nytfranklin-light</vt:lpstr>
      <vt:lpstr>Roboto</vt:lpstr>
      <vt:lpstr>TH SarabunPSK</vt:lpstr>
      <vt:lpstr>Wingdings</vt:lpstr>
      <vt:lpstr>4_TIME Consult Theme Color V2</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Kulnida Phatinawin</cp:lastModifiedBy>
  <cp:revision>1</cp:revision>
  <cp:lastPrinted>2021-01-24T19:22:16Z</cp:lastPrinted>
  <dcterms:created xsi:type="dcterms:W3CDTF">2018-07-05T07:06:36Z</dcterms:created>
  <dcterms:modified xsi:type="dcterms:W3CDTF">2022-07-15T13:50:20Z</dcterms:modified>
</cp:coreProperties>
</file>