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4"/>
  </p:notesMasterIdLst>
  <p:handoutMasterIdLst>
    <p:handoutMasterId r:id="rId5"/>
  </p:handoutMasterIdLst>
  <p:sldIdLst>
    <p:sldId id="12190" r:id="rId2"/>
    <p:sldId id="12194" r:id="rId3"/>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280" userDrawn="1">
          <p15:clr>
            <a:srgbClr val="A4A3A4"/>
          </p15:clr>
        </p15:guide>
        <p15:guide id="3" orient="horz" pos="3480" userDrawn="1">
          <p15:clr>
            <a:srgbClr val="A4A3A4"/>
          </p15:clr>
        </p15:guide>
        <p15:guide id="4" orient="horz" pos="3144" userDrawn="1">
          <p15:clr>
            <a:srgbClr val="A4A3A4"/>
          </p15:clr>
        </p15:guide>
        <p15:guide id="5" orient="horz" pos="23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e consulting" initials="tc" lastIdx="1" clrIdx="0">
    <p:extLst>
      <p:ext uri="{19B8F6BF-5375-455C-9EA6-DF929625EA0E}">
        <p15:presenceInfo xmlns:p15="http://schemas.microsoft.com/office/powerpoint/2012/main" userId="6ad285592fe44cb0" providerId="Windows Live"/>
      </p:ext>
    </p:extLst>
  </p:cmAuthor>
  <p:cmAuthor id="2" name="TIME Consulting 04" initials="TC0" lastIdx="1" clrIdx="1">
    <p:extLst>
      <p:ext uri="{19B8F6BF-5375-455C-9EA6-DF929625EA0E}">
        <p15:presenceInfo xmlns:p15="http://schemas.microsoft.com/office/powerpoint/2012/main" userId="S::timeconsulting@timeconsulting04.onmicrosoft.com::7d59d494-d138-4b42-afee-8ef6308001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318"/>
    <a:srgbClr val="E6E6E6"/>
    <a:srgbClr val="638BF0"/>
    <a:srgbClr val="228DDD"/>
    <a:srgbClr val="08236A"/>
    <a:srgbClr val="00B0F0"/>
    <a:srgbClr val="CBD8FA"/>
    <a:srgbClr val="F2F2F2"/>
    <a:srgbClr val="97C0FF"/>
    <a:srgbClr val="C2F5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549AC6-A916-4CA8-A715-83A868BC512C}" v="101" dt="2022-10-07T04:46:26.2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48"/>
      </p:cViewPr>
      <p:guideLst>
        <p:guide pos="5280"/>
        <p:guide orient="horz" pos="3480"/>
        <p:guide orient="horz" pos="3144"/>
        <p:guide orient="horz" pos="232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tsinee Artkengkla" userId="9ffd6c2f-e586-4579-89d6-712ecf4a87bd" providerId="ADAL" clId="{49549AC6-A916-4CA8-A715-83A868BC512C}"/>
    <pc:docChg chg="undo custSel addSld delSld modSld">
      <pc:chgData name="Pitsinee Artkengkla" userId="9ffd6c2f-e586-4579-89d6-712ecf4a87bd" providerId="ADAL" clId="{49549AC6-A916-4CA8-A715-83A868BC512C}" dt="2022-10-07T04:46:45.090" v="546" actId="47"/>
      <pc:docMkLst>
        <pc:docMk/>
      </pc:docMkLst>
      <pc:sldChg chg="modSp add del">
        <pc:chgData name="Pitsinee Artkengkla" userId="9ffd6c2f-e586-4579-89d6-712ecf4a87bd" providerId="ADAL" clId="{49549AC6-A916-4CA8-A715-83A868BC512C}" dt="2022-10-07T04:46:45.090" v="546" actId="47"/>
        <pc:sldMkLst>
          <pc:docMk/>
          <pc:sldMk cId="71967619" sldId="12192"/>
        </pc:sldMkLst>
        <pc:picChg chg="mod">
          <ac:chgData name="Pitsinee Artkengkla" userId="9ffd6c2f-e586-4579-89d6-712ecf4a87bd" providerId="ADAL" clId="{49549AC6-A916-4CA8-A715-83A868BC512C}" dt="2022-10-07T04:11:51.392" v="7" actId="1076"/>
          <ac:picMkLst>
            <pc:docMk/>
            <pc:sldMk cId="71967619" sldId="12192"/>
            <ac:picMk id="61" creationId="{4709EF27-7505-37BC-8FA5-685BD14151C0}"/>
          </ac:picMkLst>
        </pc:picChg>
      </pc:sldChg>
      <pc:sldChg chg="add del">
        <pc:chgData name="Pitsinee Artkengkla" userId="9ffd6c2f-e586-4579-89d6-712ecf4a87bd" providerId="ADAL" clId="{49549AC6-A916-4CA8-A715-83A868BC512C}" dt="2022-10-07T04:46:42.814" v="545" actId="47"/>
        <pc:sldMkLst>
          <pc:docMk/>
          <pc:sldMk cId="2625108684" sldId="12193"/>
        </pc:sldMkLst>
      </pc:sldChg>
      <pc:sldChg chg="add del">
        <pc:chgData name="Pitsinee Artkengkla" userId="9ffd6c2f-e586-4579-89d6-712ecf4a87bd" providerId="ADAL" clId="{49549AC6-A916-4CA8-A715-83A868BC512C}" dt="2022-10-07T03:24:39.828" v="2" actId="47"/>
        <pc:sldMkLst>
          <pc:docMk/>
          <pc:sldMk cId="4083218347" sldId="12193"/>
        </pc:sldMkLst>
      </pc:sldChg>
      <pc:sldChg chg="addSp delSp modSp new mod">
        <pc:chgData name="Pitsinee Artkengkla" userId="9ffd6c2f-e586-4579-89d6-712ecf4a87bd" providerId="ADAL" clId="{49549AC6-A916-4CA8-A715-83A868BC512C}" dt="2022-10-07T04:46:35.965" v="544" actId="1076"/>
        <pc:sldMkLst>
          <pc:docMk/>
          <pc:sldMk cId="4200164940" sldId="12194"/>
        </pc:sldMkLst>
        <pc:spChg chg="mod">
          <ac:chgData name="Pitsinee Artkengkla" userId="9ffd6c2f-e586-4579-89d6-712ecf4a87bd" providerId="ADAL" clId="{49549AC6-A916-4CA8-A715-83A868BC512C}" dt="2022-10-07T04:11:25.462" v="5"/>
          <ac:spMkLst>
            <pc:docMk/>
            <pc:sldMk cId="4200164940" sldId="12194"/>
            <ac:spMk id="2" creationId="{1353CEEF-5647-8177-2B74-DAE1947BB01C}"/>
          </ac:spMkLst>
        </pc:spChg>
        <pc:spChg chg="del mod topLvl">
          <ac:chgData name="Pitsinee Artkengkla" userId="9ffd6c2f-e586-4579-89d6-712ecf4a87bd" providerId="ADAL" clId="{49549AC6-A916-4CA8-A715-83A868BC512C}" dt="2022-10-07T04:21:28.343" v="100" actId="478"/>
          <ac:spMkLst>
            <pc:docMk/>
            <pc:sldMk cId="4200164940" sldId="12194"/>
            <ac:spMk id="5" creationId="{8F5C7E9A-D323-01A6-4323-779D2AEF31C4}"/>
          </ac:spMkLst>
        </pc:spChg>
        <pc:spChg chg="del mod topLvl">
          <ac:chgData name="Pitsinee Artkengkla" userId="9ffd6c2f-e586-4579-89d6-712ecf4a87bd" providerId="ADAL" clId="{49549AC6-A916-4CA8-A715-83A868BC512C}" dt="2022-10-07T04:15:20.899" v="35" actId="478"/>
          <ac:spMkLst>
            <pc:docMk/>
            <pc:sldMk cId="4200164940" sldId="12194"/>
            <ac:spMk id="5" creationId="{C4344B67-4B3C-2F8B-EE14-7324B90C9548}"/>
          </ac:spMkLst>
        </pc:spChg>
        <pc:spChg chg="del mod topLvl">
          <ac:chgData name="Pitsinee Artkengkla" userId="9ffd6c2f-e586-4579-89d6-712ecf4a87bd" providerId="ADAL" clId="{49549AC6-A916-4CA8-A715-83A868BC512C}" dt="2022-10-07T04:12:45.306" v="13" actId="478"/>
          <ac:spMkLst>
            <pc:docMk/>
            <pc:sldMk cId="4200164940" sldId="12194"/>
            <ac:spMk id="6" creationId="{14DA080F-6911-5776-2726-3CEC4D486D31}"/>
          </ac:spMkLst>
        </pc:spChg>
        <pc:spChg chg="mod topLvl">
          <ac:chgData name="Pitsinee Artkengkla" userId="9ffd6c2f-e586-4579-89d6-712ecf4a87bd" providerId="ADAL" clId="{49549AC6-A916-4CA8-A715-83A868BC512C}" dt="2022-10-07T04:28:36.068" v="264" actId="164"/>
          <ac:spMkLst>
            <pc:docMk/>
            <pc:sldMk cId="4200164940" sldId="12194"/>
            <ac:spMk id="6" creationId="{80B875C2-9589-5611-7769-50B5FC6356B4}"/>
          </ac:spMkLst>
        </pc:spChg>
        <pc:spChg chg="add del mod">
          <ac:chgData name="Pitsinee Artkengkla" userId="9ffd6c2f-e586-4579-89d6-712ecf4a87bd" providerId="ADAL" clId="{49549AC6-A916-4CA8-A715-83A868BC512C}" dt="2022-10-07T04:15:20.899" v="35" actId="478"/>
          <ac:spMkLst>
            <pc:docMk/>
            <pc:sldMk cId="4200164940" sldId="12194"/>
            <ac:spMk id="7" creationId="{AFF03223-3DA1-E163-B6B0-5EA3226B4D4F}"/>
          </ac:spMkLst>
        </pc:spChg>
        <pc:spChg chg="del mod topLvl">
          <ac:chgData name="Pitsinee Artkengkla" userId="9ffd6c2f-e586-4579-89d6-712ecf4a87bd" providerId="ADAL" clId="{49549AC6-A916-4CA8-A715-83A868BC512C}" dt="2022-10-07T04:21:23.540" v="99" actId="478"/>
          <ac:spMkLst>
            <pc:docMk/>
            <pc:sldMk cId="4200164940" sldId="12194"/>
            <ac:spMk id="8" creationId="{04D976E2-C9E7-3BC2-48CB-955DDB5C44AE}"/>
          </ac:spMkLst>
        </pc:spChg>
        <pc:spChg chg="mod topLvl">
          <ac:chgData name="Pitsinee Artkengkla" userId="9ffd6c2f-e586-4579-89d6-712ecf4a87bd" providerId="ADAL" clId="{49549AC6-A916-4CA8-A715-83A868BC512C}" dt="2022-10-07T04:28:32.589" v="263" actId="164"/>
          <ac:spMkLst>
            <pc:docMk/>
            <pc:sldMk cId="4200164940" sldId="12194"/>
            <ac:spMk id="9" creationId="{5A634D9E-E049-CD66-DE78-48A50C639663}"/>
          </ac:spMkLst>
        </pc:spChg>
        <pc:spChg chg="del mod topLvl">
          <ac:chgData name="Pitsinee Artkengkla" userId="9ffd6c2f-e586-4579-89d6-712ecf4a87bd" providerId="ADAL" clId="{49549AC6-A916-4CA8-A715-83A868BC512C}" dt="2022-10-07T04:13:57.967" v="20" actId="478"/>
          <ac:spMkLst>
            <pc:docMk/>
            <pc:sldMk cId="4200164940" sldId="12194"/>
            <ac:spMk id="10" creationId="{5BAAA91B-4FE0-EF4C-6D0C-8399ED03FB51}"/>
          </ac:spMkLst>
        </pc:spChg>
        <pc:spChg chg="del mod topLvl">
          <ac:chgData name="Pitsinee Artkengkla" userId="9ffd6c2f-e586-4579-89d6-712ecf4a87bd" providerId="ADAL" clId="{49549AC6-A916-4CA8-A715-83A868BC512C}" dt="2022-10-07T04:15:20.899" v="35" actId="478"/>
          <ac:spMkLst>
            <pc:docMk/>
            <pc:sldMk cId="4200164940" sldId="12194"/>
            <ac:spMk id="11" creationId="{11C2632A-DC1E-BEED-210E-8B720614643B}"/>
          </ac:spMkLst>
        </pc:spChg>
        <pc:spChg chg="del mod topLvl">
          <ac:chgData name="Pitsinee Artkengkla" userId="9ffd6c2f-e586-4579-89d6-712ecf4a87bd" providerId="ADAL" clId="{49549AC6-A916-4CA8-A715-83A868BC512C}" dt="2022-10-07T04:21:16.699" v="96" actId="478"/>
          <ac:spMkLst>
            <pc:docMk/>
            <pc:sldMk cId="4200164940" sldId="12194"/>
            <ac:spMk id="11" creationId="{368CCD77-6B52-4E08-5585-C5E867A49662}"/>
          </ac:spMkLst>
        </pc:spChg>
        <pc:spChg chg="mod topLvl">
          <ac:chgData name="Pitsinee Artkengkla" userId="9ffd6c2f-e586-4579-89d6-712ecf4a87bd" providerId="ADAL" clId="{49549AC6-A916-4CA8-A715-83A868BC512C}" dt="2022-10-07T04:28:28.320" v="262" actId="164"/>
          <ac:spMkLst>
            <pc:docMk/>
            <pc:sldMk cId="4200164940" sldId="12194"/>
            <ac:spMk id="12" creationId="{0CAE77F5-CC3C-D327-7C35-BD6213B7A377}"/>
          </ac:spMkLst>
        </pc:spChg>
        <pc:spChg chg="del mod topLvl">
          <ac:chgData name="Pitsinee Artkengkla" userId="9ffd6c2f-e586-4579-89d6-712ecf4a87bd" providerId="ADAL" clId="{49549AC6-A916-4CA8-A715-83A868BC512C}" dt="2022-10-07T04:14:03.761" v="25" actId="478"/>
          <ac:spMkLst>
            <pc:docMk/>
            <pc:sldMk cId="4200164940" sldId="12194"/>
            <ac:spMk id="13" creationId="{5DEFD3EB-C69C-F545-A72E-F01689082456}"/>
          </ac:spMkLst>
        </pc:spChg>
        <pc:spChg chg="add mod">
          <ac:chgData name="Pitsinee Artkengkla" userId="9ffd6c2f-e586-4579-89d6-712ecf4a87bd" providerId="ADAL" clId="{49549AC6-A916-4CA8-A715-83A868BC512C}" dt="2022-10-07T04:28:36.068" v="264" actId="164"/>
          <ac:spMkLst>
            <pc:docMk/>
            <pc:sldMk cId="4200164940" sldId="12194"/>
            <ac:spMk id="13" creationId="{8F0414EA-8DCA-A818-C967-A4B3BDA1DD1F}"/>
          </ac:spMkLst>
        </pc:spChg>
        <pc:spChg chg="del mod topLvl">
          <ac:chgData name="Pitsinee Artkengkla" userId="9ffd6c2f-e586-4579-89d6-712ecf4a87bd" providerId="ADAL" clId="{49549AC6-A916-4CA8-A715-83A868BC512C}" dt="2022-10-07T04:15:20.899" v="35" actId="478"/>
          <ac:spMkLst>
            <pc:docMk/>
            <pc:sldMk cId="4200164940" sldId="12194"/>
            <ac:spMk id="14" creationId="{AE610DE9-0A8C-D00A-A1B6-100E89BDCDF6}"/>
          </ac:spMkLst>
        </pc:spChg>
        <pc:spChg chg="add mod">
          <ac:chgData name="Pitsinee Artkengkla" userId="9ffd6c2f-e586-4579-89d6-712ecf4a87bd" providerId="ADAL" clId="{49549AC6-A916-4CA8-A715-83A868BC512C}" dt="2022-10-07T04:28:36.068" v="264" actId="164"/>
          <ac:spMkLst>
            <pc:docMk/>
            <pc:sldMk cId="4200164940" sldId="12194"/>
            <ac:spMk id="14" creationId="{D1C223C2-9F35-C23D-D07E-192F20506740}"/>
          </ac:spMkLst>
        </pc:spChg>
        <pc:spChg chg="add mod">
          <ac:chgData name="Pitsinee Artkengkla" userId="9ffd6c2f-e586-4579-89d6-712ecf4a87bd" providerId="ADAL" clId="{49549AC6-A916-4CA8-A715-83A868BC512C}" dt="2022-10-07T04:28:32.589" v="263" actId="164"/>
          <ac:spMkLst>
            <pc:docMk/>
            <pc:sldMk cId="4200164940" sldId="12194"/>
            <ac:spMk id="15" creationId="{58D52987-1DBC-5EFC-AA3F-A5D9CE1A7FA3}"/>
          </ac:spMkLst>
        </pc:spChg>
        <pc:spChg chg="del mod topLvl">
          <ac:chgData name="Pitsinee Artkengkla" userId="9ffd6c2f-e586-4579-89d6-712ecf4a87bd" providerId="ADAL" clId="{49549AC6-A916-4CA8-A715-83A868BC512C}" dt="2022-10-07T04:14:07.952" v="27" actId="478"/>
          <ac:spMkLst>
            <pc:docMk/>
            <pc:sldMk cId="4200164940" sldId="12194"/>
            <ac:spMk id="16" creationId="{04130E3E-2B2D-D0CC-1A55-7DA792BDD7A4}"/>
          </ac:spMkLst>
        </pc:spChg>
        <pc:spChg chg="add mod">
          <ac:chgData name="Pitsinee Artkengkla" userId="9ffd6c2f-e586-4579-89d6-712ecf4a87bd" providerId="ADAL" clId="{49549AC6-A916-4CA8-A715-83A868BC512C}" dt="2022-10-07T04:28:28.320" v="262" actId="164"/>
          <ac:spMkLst>
            <pc:docMk/>
            <pc:sldMk cId="4200164940" sldId="12194"/>
            <ac:spMk id="16" creationId="{2C62AD81-FA6B-07AC-16F8-6BD12A772CF9}"/>
          </ac:spMkLst>
        </pc:spChg>
        <pc:spChg chg="add del mod topLvl">
          <ac:chgData name="Pitsinee Artkengkla" userId="9ffd6c2f-e586-4579-89d6-712ecf4a87bd" providerId="ADAL" clId="{49549AC6-A916-4CA8-A715-83A868BC512C}" dt="2022-10-07T04:15:20.899" v="35" actId="478"/>
          <ac:spMkLst>
            <pc:docMk/>
            <pc:sldMk cId="4200164940" sldId="12194"/>
            <ac:spMk id="17" creationId="{6ED04E9A-D9D6-9DA2-D0C9-61EF24FA1DC3}"/>
          </ac:spMkLst>
        </pc:spChg>
        <pc:spChg chg="add mod">
          <ac:chgData name="Pitsinee Artkengkla" userId="9ffd6c2f-e586-4579-89d6-712ecf4a87bd" providerId="ADAL" clId="{49549AC6-A916-4CA8-A715-83A868BC512C}" dt="2022-10-07T04:28:32.589" v="263" actId="164"/>
          <ac:spMkLst>
            <pc:docMk/>
            <pc:sldMk cId="4200164940" sldId="12194"/>
            <ac:spMk id="17" creationId="{EEDDFC96-354F-C6EB-7B14-11E49B78F4D9}"/>
          </ac:spMkLst>
        </pc:spChg>
        <pc:spChg chg="add mod">
          <ac:chgData name="Pitsinee Artkengkla" userId="9ffd6c2f-e586-4579-89d6-712ecf4a87bd" providerId="ADAL" clId="{49549AC6-A916-4CA8-A715-83A868BC512C}" dt="2022-10-07T04:28:28.320" v="262" actId="164"/>
          <ac:spMkLst>
            <pc:docMk/>
            <pc:sldMk cId="4200164940" sldId="12194"/>
            <ac:spMk id="18" creationId="{E76F55E4-1FD9-3EB9-5AB7-630B7B5D9C11}"/>
          </ac:spMkLst>
        </pc:spChg>
        <pc:spChg chg="add del mod">
          <ac:chgData name="Pitsinee Artkengkla" userId="9ffd6c2f-e586-4579-89d6-712ecf4a87bd" providerId="ADAL" clId="{49549AC6-A916-4CA8-A715-83A868BC512C}" dt="2022-10-07T04:15:20.899" v="35" actId="478"/>
          <ac:spMkLst>
            <pc:docMk/>
            <pc:sldMk cId="4200164940" sldId="12194"/>
            <ac:spMk id="20" creationId="{2729BE47-7300-78A8-5B3A-8B053A86E0F3}"/>
          </ac:spMkLst>
        </pc:spChg>
        <pc:spChg chg="add del mod">
          <ac:chgData name="Pitsinee Artkengkla" userId="9ffd6c2f-e586-4579-89d6-712ecf4a87bd" providerId="ADAL" clId="{49549AC6-A916-4CA8-A715-83A868BC512C}" dt="2022-10-07T04:15:20.899" v="35" actId="478"/>
          <ac:spMkLst>
            <pc:docMk/>
            <pc:sldMk cId="4200164940" sldId="12194"/>
            <ac:spMk id="21" creationId="{CD08828F-066E-1758-35E9-D061B3D7BB3F}"/>
          </ac:spMkLst>
        </pc:spChg>
        <pc:spChg chg="add del mod">
          <ac:chgData name="Pitsinee Artkengkla" userId="9ffd6c2f-e586-4579-89d6-712ecf4a87bd" providerId="ADAL" clId="{49549AC6-A916-4CA8-A715-83A868BC512C}" dt="2022-10-07T04:15:20.899" v="35" actId="478"/>
          <ac:spMkLst>
            <pc:docMk/>
            <pc:sldMk cId="4200164940" sldId="12194"/>
            <ac:spMk id="22" creationId="{398AC4C3-14BC-86C3-C9DA-4BD9264F6F0D}"/>
          </ac:spMkLst>
        </pc:spChg>
        <pc:spChg chg="add del mod">
          <ac:chgData name="Pitsinee Artkengkla" userId="9ffd6c2f-e586-4579-89d6-712ecf4a87bd" providerId="ADAL" clId="{49549AC6-A916-4CA8-A715-83A868BC512C}" dt="2022-10-07T04:15:20.899" v="35" actId="478"/>
          <ac:spMkLst>
            <pc:docMk/>
            <pc:sldMk cId="4200164940" sldId="12194"/>
            <ac:spMk id="23" creationId="{9177EECC-4FA3-00FB-3352-DFA122E0C72C}"/>
          </ac:spMkLst>
        </pc:spChg>
        <pc:spChg chg="add mod">
          <ac:chgData name="Pitsinee Artkengkla" userId="9ffd6c2f-e586-4579-89d6-712ecf4a87bd" providerId="ADAL" clId="{49549AC6-A916-4CA8-A715-83A868BC512C}" dt="2022-10-07T04:31:48.847" v="293" actId="164"/>
          <ac:spMkLst>
            <pc:docMk/>
            <pc:sldMk cId="4200164940" sldId="12194"/>
            <ac:spMk id="24" creationId="{852E27F5-22DC-9B11-6F4A-7166D049BF8E}"/>
          </ac:spMkLst>
        </pc:spChg>
        <pc:spChg chg="add del mod">
          <ac:chgData name="Pitsinee Artkengkla" userId="9ffd6c2f-e586-4579-89d6-712ecf4a87bd" providerId="ADAL" clId="{49549AC6-A916-4CA8-A715-83A868BC512C}" dt="2022-10-07T04:15:20.899" v="35" actId="478"/>
          <ac:spMkLst>
            <pc:docMk/>
            <pc:sldMk cId="4200164940" sldId="12194"/>
            <ac:spMk id="25" creationId="{AA727AED-D298-7C6A-277E-C47ED4D597F2}"/>
          </ac:spMkLst>
        </pc:spChg>
        <pc:spChg chg="add mod">
          <ac:chgData name="Pitsinee Artkengkla" userId="9ffd6c2f-e586-4579-89d6-712ecf4a87bd" providerId="ADAL" clId="{49549AC6-A916-4CA8-A715-83A868BC512C}" dt="2022-10-07T04:45:21.865" v="500" actId="1035"/>
          <ac:spMkLst>
            <pc:docMk/>
            <pc:sldMk cId="4200164940" sldId="12194"/>
            <ac:spMk id="25" creationId="{DB424B60-F9F8-A698-E27B-496953109B0B}"/>
          </ac:spMkLst>
        </pc:spChg>
        <pc:spChg chg="add mod">
          <ac:chgData name="Pitsinee Artkengkla" userId="9ffd6c2f-e586-4579-89d6-712ecf4a87bd" providerId="ADAL" clId="{49549AC6-A916-4CA8-A715-83A868BC512C}" dt="2022-10-07T04:45:21.865" v="500" actId="1035"/>
          <ac:spMkLst>
            <pc:docMk/>
            <pc:sldMk cId="4200164940" sldId="12194"/>
            <ac:spMk id="26" creationId="{4AC8701D-352A-EFF0-DAAE-6A31F0B2D3B7}"/>
          </ac:spMkLst>
        </pc:spChg>
        <pc:spChg chg="add del mod">
          <ac:chgData name="Pitsinee Artkengkla" userId="9ffd6c2f-e586-4579-89d6-712ecf4a87bd" providerId="ADAL" clId="{49549AC6-A916-4CA8-A715-83A868BC512C}" dt="2022-10-07T04:15:20.899" v="35" actId="478"/>
          <ac:spMkLst>
            <pc:docMk/>
            <pc:sldMk cId="4200164940" sldId="12194"/>
            <ac:spMk id="26" creationId="{88B3855A-F110-A70B-2346-3C6CD0092E25}"/>
          </ac:spMkLst>
        </pc:spChg>
        <pc:spChg chg="add mod">
          <ac:chgData name="Pitsinee Artkengkla" userId="9ffd6c2f-e586-4579-89d6-712ecf4a87bd" providerId="ADAL" clId="{49549AC6-A916-4CA8-A715-83A868BC512C}" dt="2022-10-07T04:27:43.503" v="184" actId="1036"/>
          <ac:spMkLst>
            <pc:docMk/>
            <pc:sldMk cId="4200164940" sldId="12194"/>
            <ac:spMk id="27" creationId="{FD091B4F-E46B-5FF7-AEB4-C62A39F5C6C0}"/>
          </ac:spMkLst>
        </pc:spChg>
        <pc:spChg chg="add del mod">
          <ac:chgData name="Pitsinee Artkengkla" userId="9ffd6c2f-e586-4579-89d6-712ecf4a87bd" providerId="ADAL" clId="{49549AC6-A916-4CA8-A715-83A868BC512C}" dt="2022-10-07T04:39:47.207" v="309" actId="478"/>
          <ac:spMkLst>
            <pc:docMk/>
            <pc:sldMk cId="4200164940" sldId="12194"/>
            <ac:spMk id="28" creationId="{1B270660-33E8-2353-A1D1-0552A06C6960}"/>
          </ac:spMkLst>
        </pc:spChg>
        <pc:spChg chg="add del mod">
          <ac:chgData name="Pitsinee Artkengkla" userId="9ffd6c2f-e586-4579-89d6-712ecf4a87bd" providerId="ADAL" clId="{49549AC6-A916-4CA8-A715-83A868BC512C}" dt="2022-10-07T04:45:05.029" v="462" actId="478"/>
          <ac:spMkLst>
            <pc:docMk/>
            <pc:sldMk cId="4200164940" sldId="12194"/>
            <ac:spMk id="29" creationId="{A6AE6427-BCB8-7D31-3400-790B81106BDE}"/>
          </ac:spMkLst>
        </pc:spChg>
        <pc:spChg chg="add mod">
          <ac:chgData name="Pitsinee Artkengkla" userId="9ffd6c2f-e586-4579-89d6-712ecf4a87bd" providerId="ADAL" clId="{49549AC6-A916-4CA8-A715-83A868BC512C}" dt="2022-10-07T04:28:01.687" v="205" actId="14100"/>
          <ac:spMkLst>
            <pc:docMk/>
            <pc:sldMk cId="4200164940" sldId="12194"/>
            <ac:spMk id="30" creationId="{9EE9ADBA-ABE4-7E09-AE73-F280F6544956}"/>
          </ac:spMkLst>
        </pc:spChg>
        <pc:spChg chg="add del mod">
          <ac:chgData name="Pitsinee Artkengkla" userId="9ffd6c2f-e586-4579-89d6-712ecf4a87bd" providerId="ADAL" clId="{49549AC6-A916-4CA8-A715-83A868BC512C}" dt="2022-10-07T04:21:49.972" v="108" actId="478"/>
          <ac:spMkLst>
            <pc:docMk/>
            <pc:sldMk cId="4200164940" sldId="12194"/>
            <ac:spMk id="33" creationId="{5FFA9C91-46A0-2DC2-7017-78012318DF3A}"/>
          </ac:spMkLst>
        </pc:spChg>
        <pc:spChg chg="add del mod">
          <ac:chgData name="Pitsinee Artkengkla" userId="9ffd6c2f-e586-4579-89d6-712ecf4a87bd" providerId="ADAL" clId="{49549AC6-A916-4CA8-A715-83A868BC512C}" dt="2022-10-07T04:21:51.322" v="110" actId="478"/>
          <ac:spMkLst>
            <pc:docMk/>
            <pc:sldMk cId="4200164940" sldId="12194"/>
            <ac:spMk id="34" creationId="{F85D65A2-FF94-766A-D1CE-066C52BE1B93}"/>
          </ac:spMkLst>
        </pc:spChg>
        <pc:spChg chg="add del mod">
          <ac:chgData name="Pitsinee Artkengkla" userId="9ffd6c2f-e586-4579-89d6-712ecf4a87bd" providerId="ADAL" clId="{49549AC6-A916-4CA8-A715-83A868BC512C}" dt="2022-10-07T04:21:48.739" v="107" actId="478"/>
          <ac:spMkLst>
            <pc:docMk/>
            <pc:sldMk cId="4200164940" sldId="12194"/>
            <ac:spMk id="36" creationId="{151535B7-05CD-CE56-E7E2-1FCADC77F23A}"/>
          </ac:spMkLst>
        </pc:spChg>
        <pc:spChg chg="add del mod">
          <ac:chgData name="Pitsinee Artkengkla" userId="9ffd6c2f-e586-4579-89d6-712ecf4a87bd" providerId="ADAL" clId="{49549AC6-A916-4CA8-A715-83A868BC512C}" dt="2022-10-07T04:21:43.675" v="105" actId="478"/>
          <ac:spMkLst>
            <pc:docMk/>
            <pc:sldMk cId="4200164940" sldId="12194"/>
            <ac:spMk id="37" creationId="{A61CD897-A237-ADF8-B64F-6C626EE4CA36}"/>
          </ac:spMkLst>
        </pc:spChg>
        <pc:spChg chg="add del mod">
          <ac:chgData name="Pitsinee Artkengkla" userId="9ffd6c2f-e586-4579-89d6-712ecf4a87bd" providerId="ADAL" clId="{49549AC6-A916-4CA8-A715-83A868BC512C}" dt="2022-10-07T04:21:47.261" v="106" actId="478"/>
          <ac:spMkLst>
            <pc:docMk/>
            <pc:sldMk cId="4200164940" sldId="12194"/>
            <ac:spMk id="40" creationId="{77A5F244-5BE6-9932-C12F-57D423F8C3AE}"/>
          </ac:spMkLst>
        </pc:spChg>
        <pc:spChg chg="add del mod">
          <ac:chgData name="Pitsinee Artkengkla" userId="9ffd6c2f-e586-4579-89d6-712ecf4a87bd" providerId="ADAL" clId="{49549AC6-A916-4CA8-A715-83A868BC512C}" dt="2022-10-07T04:21:40.922" v="102" actId="478"/>
          <ac:spMkLst>
            <pc:docMk/>
            <pc:sldMk cId="4200164940" sldId="12194"/>
            <ac:spMk id="41" creationId="{BA721B04-095B-3E2B-338D-619B9B7B9040}"/>
          </ac:spMkLst>
        </pc:spChg>
        <pc:spChg chg="add mod">
          <ac:chgData name="Pitsinee Artkengkla" userId="9ffd6c2f-e586-4579-89d6-712ecf4a87bd" providerId="ADAL" clId="{49549AC6-A916-4CA8-A715-83A868BC512C}" dt="2022-10-07T04:28:57.211" v="271" actId="164"/>
          <ac:spMkLst>
            <pc:docMk/>
            <pc:sldMk cId="4200164940" sldId="12194"/>
            <ac:spMk id="42" creationId="{E870EB65-8E34-11EB-7D3B-4D94703B1365}"/>
          </ac:spMkLst>
        </pc:spChg>
        <pc:spChg chg="add mod">
          <ac:chgData name="Pitsinee Artkengkla" userId="9ffd6c2f-e586-4579-89d6-712ecf4a87bd" providerId="ADAL" clId="{49549AC6-A916-4CA8-A715-83A868BC512C}" dt="2022-10-07T04:28:57.211" v="271" actId="164"/>
          <ac:spMkLst>
            <pc:docMk/>
            <pc:sldMk cId="4200164940" sldId="12194"/>
            <ac:spMk id="43" creationId="{42543A28-010C-92CC-E925-C4D69368B73A}"/>
          </ac:spMkLst>
        </pc:spChg>
        <pc:spChg chg="add mod">
          <ac:chgData name="Pitsinee Artkengkla" userId="9ffd6c2f-e586-4579-89d6-712ecf4a87bd" providerId="ADAL" clId="{49549AC6-A916-4CA8-A715-83A868BC512C}" dt="2022-10-07T04:28:57.211" v="271" actId="164"/>
          <ac:spMkLst>
            <pc:docMk/>
            <pc:sldMk cId="4200164940" sldId="12194"/>
            <ac:spMk id="44" creationId="{A382A4C4-64A1-1CB0-D879-DFC8D690EC7C}"/>
          </ac:spMkLst>
        </pc:spChg>
        <pc:spChg chg="add mod">
          <ac:chgData name="Pitsinee Artkengkla" userId="9ffd6c2f-e586-4579-89d6-712ecf4a87bd" providerId="ADAL" clId="{49549AC6-A916-4CA8-A715-83A868BC512C}" dt="2022-10-07T04:29:13.711" v="274" actId="1076"/>
          <ac:spMkLst>
            <pc:docMk/>
            <pc:sldMk cId="4200164940" sldId="12194"/>
            <ac:spMk id="45" creationId="{1A2CE0BB-90D5-EA4E-8B80-48EDC9373D17}"/>
          </ac:spMkLst>
        </pc:spChg>
        <pc:spChg chg="add mod">
          <ac:chgData name="Pitsinee Artkengkla" userId="9ffd6c2f-e586-4579-89d6-712ecf4a87bd" providerId="ADAL" clId="{49549AC6-A916-4CA8-A715-83A868BC512C}" dt="2022-10-07T04:27:43.503" v="184" actId="1036"/>
          <ac:spMkLst>
            <pc:docMk/>
            <pc:sldMk cId="4200164940" sldId="12194"/>
            <ac:spMk id="47" creationId="{15D151CC-A173-3A92-A1D7-FEFCFBFDCE6A}"/>
          </ac:spMkLst>
        </pc:spChg>
        <pc:spChg chg="add mod">
          <ac:chgData name="Pitsinee Artkengkla" userId="9ffd6c2f-e586-4579-89d6-712ecf4a87bd" providerId="ADAL" clId="{49549AC6-A916-4CA8-A715-83A868BC512C}" dt="2022-10-07T04:29:59.846" v="281" actId="1076"/>
          <ac:spMkLst>
            <pc:docMk/>
            <pc:sldMk cId="4200164940" sldId="12194"/>
            <ac:spMk id="49" creationId="{2D34A04D-B200-AF18-0962-03D38125427B}"/>
          </ac:spMkLst>
        </pc:spChg>
        <pc:spChg chg="add mod">
          <ac:chgData name="Pitsinee Artkengkla" userId="9ffd6c2f-e586-4579-89d6-712ecf4a87bd" providerId="ADAL" clId="{49549AC6-A916-4CA8-A715-83A868BC512C}" dt="2022-10-07T04:28:17.713" v="260" actId="1035"/>
          <ac:spMkLst>
            <pc:docMk/>
            <pc:sldMk cId="4200164940" sldId="12194"/>
            <ac:spMk id="50" creationId="{650DC8D3-1A42-9D84-D97A-CFAD49ED2226}"/>
          </ac:spMkLst>
        </pc:spChg>
        <pc:spChg chg="add mod">
          <ac:chgData name="Pitsinee Artkengkla" userId="9ffd6c2f-e586-4579-89d6-712ecf4a87bd" providerId="ADAL" clId="{49549AC6-A916-4CA8-A715-83A868BC512C}" dt="2022-10-07T04:31:52.442" v="294" actId="164"/>
          <ac:spMkLst>
            <pc:docMk/>
            <pc:sldMk cId="4200164940" sldId="12194"/>
            <ac:spMk id="52" creationId="{C0E76DAE-66C3-587F-7B7E-B657B78D79A6}"/>
          </ac:spMkLst>
        </pc:spChg>
        <pc:spChg chg="add mod">
          <ac:chgData name="Pitsinee Artkengkla" userId="9ffd6c2f-e586-4579-89d6-712ecf4a87bd" providerId="ADAL" clId="{49549AC6-A916-4CA8-A715-83A868BC512C}" dt="2022-10-07T04:31:48.847" v="293" actId="164"/>
          <ac:spMkLst>
            <pc:docMk/>
            <pc:sldMk cId="4200164940" sldId="12194"/>
            <ac:spMk id="53" creationId="{6A8D7ECC-9FEC-B88C-840E-14254470CE2A}"/>
          </ac:spMkLst>
        </pc:spChg>
        <pc:spChg chg="add mod">
          <ac:chgData name="Pitsinee Artkengkla" userId="9ffd6c2f-e586-4579-89d6-712ecf4a87bd" providerId="ADAL" clId="{49549AC6-A916-4CA8-A715-83A868BC512C}" dt="2022-10-07T04:31:48.847" v="293" actId="164"/>
          <ac:spMkLst>
            <pc:docMk/>
            <pc:sldMk cId="4200164940" sldId="12194"/>
            <ac:spMk id="54" creationId="{B3C07595-6B6C-A0B1-8432-951BB0212217}"/>
          </ac:spMkLst>
        </pc:spChg>
        <pc:spChg chg="add mod">
          <ac:chgData name="Pitsinee Artkengkla" userId="9ffd6c2f-e586-4579-89d6-712ecf4a87bd" providerId="ADAL" clId="{49549AC6-A916-4CA8-A715-83A868BC512C}" dt="2022-10-07T04:31:52.442" v="294" actId="164"/>
          <ac:spMkLst>
            <pc:docMk/>
            <pc:sldMk cId="4200164940" sldId="12194"/>
            <ac:spMk id="56" creationId="{6EF567E1-C1A3-C0C3-1B00-8FBFCB836429}"/>
          </ac:spMkLst>
        </pc:spChg>
        <pc:spChg chg="add mod">
          <ac:chgData name="Pitsinee Artkengkla" userId="9ffd6c2f-e586-4579-89d6-712ecf4a87bd" providerId="ADAL" clId="{49549AC6-A916-4CA8-A715-83A868BC512C}" dt="2022-10-07T04:46:19.738" v="541" actId="1076"/>
          <ac:spMkLst>
            <pc:docMk/>
            <pc:sldMk cId="4200164940" sldId="12194"/>
            <ac:spMk id="60" creationId="{173B7AA1-D77E-889E-9C00-022AE9C4EC4E}"/>
          </ac:spMkLst>
        </pc:spChg>
        <pc:spChg chg="add mod">
          <ac:chgData name="Pitsinee Artkengkla" userId="9ffd6c2f-e586-4579-89d6-712ecf4a87bd" providerId="ADAL" clId="{49549AC6-A916-4CA8-A715-83A868BC512C}" dt="2022-10-07T04:44:04.429" v="415" actId="164"/>
          <ac:spMkLst>
            <pc:docMk/>
            <pc:sldMk cId="4200164940" sldId="12194"/>
            <ac:spMk id="61" creationId="{67A41C61-BCF6-9883-48C4-ABEE18061499}"/>
          </ac:spMkLst>
        </pc:spChg>
        <pc:spChg chg="add mod">
          <ac:chgData name="Pitsinee Artkengkla" userId="9ffd6c2f-e586-4579-89d6-712ecf4a87bd" providerId="ADAL" clId="{49549AC6-A916-4CA8-A715-83A868BC512C}" dt="2022-10-07T04:44:04.429" v="415" actId="164"/>
          <ac:spMkLst>
            <pc:docMk/>
            <pc:sldMk cId="4200164940" sldId="12194"/>
            <ac:spMk id="62" creationId="{EC2FFAFA-791E-092F-895A-A5EAC88E9EDA}"/>
          </ac:spMkLst>
        </pc:spChg>
        <pc:grpChg chg="add del mod">
          <ac:chgData name="Pitsinee Artkengkla" userId="9ffd6c2f-e586-4579-89d6-712ecf4a87bd" providerId="ADAL" clId="{49549AC6-A916-4CA8-A715-83A868BC512C}" dt="2022-10-07T04:21:28.343" v="100" actId="478"/>
          <ac:grpSpMkLst>
            <pc:docMk/>
            <pc:sldMk cId="4200164940" sldId="12194"/>
            <ac:grpSpMk id="4" creationId="{450529DD-889A-52F7-A636-9570574699CE}"/>
          </ac:grpSpMkLst>
        </pc:grpChg>
        <pc:grpChg chg="add del mod">
          <ac:chgData name="Pitsinee Artkengkla" userId="9ffd6c2f-e586-4579-89d6-712ecf4a87bd" providerId="ADAL" clId="{49549AC6-A916-4CA8-A715-83A868BC512C}" dt="2022-10-07T04:12:45.306" v="13" actId="478"/>
          <ac:grpSpMkLst>
            <pc:docMk/>
            <pc:sldMk cId="4200164940" sldId="12194"/>
            <ac:grpSpMk id="4" creationId="{7A88CF17-6338-E6BF-F732-BB911828690D}"/>
          </ac:grpSpMkLst>
        </pc:grpChg>
        <pc:grpChg chg="add del mod">
          <ac:chgData name="Pitsinee Artkengkla" userId="9ffd6c2f-e586-4579-89d6-712ecf4a87bd" providerId="ADAL" clId="{49549AC6-A916-4CA8-A715-83A868BC512C}" dt="2022-10-07T04:21:23.540" v="99" actId="478"/>
          <ac:grpSpMkLst>
            <pc:docMk/>
            <pc:sldMk cId="4200164940" sldId="12194"/>
            <ac:grpSpMk id="7" creationId="{65BBFD9C-67DB-68F3-DE0A-81CB882C76BD}"/>
          </ac:grpSpMkLst>
        </pc:grpChg>
        <pc:grpChg chg="add del mod">
          <ac:chgData name="Pitsinee Artkengkla" userId="9ffd6c2f-e586-4579-89d6-712ecf4a87bd" providerId="ADAL" clId="{49549AC6-A916-4CA8-A715-83A868BC512C}" dt="2022-10-07T04:13:57.967" v="20" actId="478"/>
          <ac:grpSpMkLst>
            <pc:docMk/>
            <pc:sldMk cId="4200164940" sldId="12194"/>
            <ac:grpSpMk id="9" creationId="{3CA44A01-3580-9711-C84C-CD33F5E005CF}"/>
          </ac:grpSpMkLst>
        </pc:grpChg>
        <pc:grpChg chg="add del mod">
          <ac:chgData name="Pitsinee Artkengkla" userId="9ffd6c2f-e586-4579-89d6-712ecf4a87bd" providerId="ADAL" clId="{49549AC6-A916-4CA8-A715-83A868BC512C}" dt="2022-10-07T04:21:16.699" v="96" actId="478"/>
          <ac:grpSpMkLst>
            <pc:docMk/>
            <pc:sldMk cId="4200164940" sldId="12194"/>
            <ac:grpSpMk id="10" creationId="{0101D950-6140-7563-74C6-1380F5673415}"/>
          </ac:grpSpMkLst>
        </pc:grpChg>
        <pc:grpChg chg="add del mod">
          <ac:chgData name="Pitsinee Artkengkla" userId="9ffd6c2f-e586-4579-89d6-712ecf4a87bd" providerId="ADAL" clId="{49549AC6-A916-4CA8-A715-83A868BC512C}" dt="2022-10-07T04:14:03.761" v="25" actId="478"/>
          <ac:grpSpMkLst>
            <pc:docMk/>
            <pc:sldMk cId="4200164940" sldId="12194"/>
            <ac:grpSpMk id="12" creationId="{9A92243C-9471-96D3-2A5A-62FD2EF2C304}"/>
          </ac:grpSpMkLst>
        </pc:grpChg>
        <pc:grpChg chg="add del mod">
          <ac:chgData name="Pitsinee Artkengkla" userId="9ffd6c2f-e586-4579-89d6-712ecf4a87bd" providerId="ADAL" clId="{49549AC6-A916-4CA8-A715-83A868BC512C}" dt="2022-10-07T04:14:07.952" v="27" actId="478"/>
          <ac:grpSpMkLst>
            <pc:docMk/>
            <pc:sldMk cId="4200164940" sldId="12194"/>
            <ac:grpSpMk id="15" creationId="{8C03236C-AD36-694C-85D0-D25AA9D78771}"/>
          </ac:grpSpMkLst>
        </pc:grpChg>
        <pc:grpChg chg="add mod">
          <ac:chgData name="Pitsinee Artkengkla" userId="9ffd6c2f-e586-4579-89d6-712ecf4a87bd" providerId="ADAL" clId="{49549AC6-A916-4CA8-A715-83A868BC512C}" dt="2022-10-07T04:28:49.433" v="268" actId="1076"/>
          <ac:grpSpMkLst>
            <pc:docMk/>
            <pc:sldMk cId="4200164940" sldId="12194"/>
            <ac:grpSpMk id="19" creationId="{5B2F8F3F-E223-DC01-6DCA-D9691C22C302}"/>
          </ac:grpSpMkLst>
        </pc:grpChg>
        <pc:grpChg chg="add mod">
          <ac:chgData name="Pitsinee Artkengkla" userId="9ffd6c2f-e586-4579-89d6-712ecf4a87bd" providerId="ADAL" clId="{49549AC6-A916-4CA8-A715-83A868BC512C}" dt="2022-10-07T04:28:49.433" v="268" actId="1076"/>
          <ac:grpSpMkLst>
            <pc:docMk/>
            <pc:sldMk cId="4200164940" sldId="12194"/>
            <ac:grpSpMk id="20" creationId="{675C77B7-A5DC-6F21-00FD-0030F55C9A84}"/>
          </ac:grpSpMkLst>
        </pc:grpChg>
        <pc:grpChg chg="add mod">
          <ac:chgData name="Pitsinee Artkengkla" userId="9ffd6c2f-e586-4579-89d6-712ecf4a87bd" providerId="ADAL" clId="{49549AC6-A916-4CA8-A715-83A868BC512C}" dt="2022-10-07T04:28:49.433" v="268" actId="1076"/>
          <ac:grpSpMkLst>
            <pc:docMk/>
            <pc:sldMk cId="4200164940" sldId="12194"/>
            <ac:grpSpMk id="21" creationId="{28A65216-02FE-124E-ADB9-31CF567EF269}"/>
          </ac:grpSpMkLst>
        </pc:grpChg>
        <pc:grpChg chg="add del mod">
          <ac:chgData name="Pitsinee Artkengkla" userId="9ffd6c2f-e586-4579-89d6-712ecf4a87bd" providerId="ADAL" clId="{49549AC6-A916-4CA8-A715-83A868BC512C}" dt="2022-10-07T04:39:50.592" v="310" actId="478"/>
          <ac:grpSpMkLst>
            <pc:docMk/>
            <pc:sldMk cId="4200164940" sldId="12194"/>
            <ac:grpSpMk id="22" creationId="{F564AE53-381F-C644-02F5-22B24A2CB67A}"/>
          </ac:grpSpMkLst>
        </pc:grpChg>
        <pc:grpChg chg="add mod">
          <ac:chgData name="Pitsinee Artkengkla" userId="9ffd6c2f-e586-4579-89d6-712ecf4a87bd" providerId="ADAL" clId="{49549AC6-A916-4CA8-A715-83A868BC512C}" dt="2022-10-07T04:44:27.808" v="456" actId="1076"/>
          <ac:grpSpMkLst>
            <pc:docMk/>
            <pc:sldMk cId="4200164940" sldId="12194"/>
            <ac:grpSpMk id="57" creationId="{8FEFFB3D-4437-0A12-6722-DE773ED2FAB9}"/>
          </ac:grpSpMkLst>
        </pc:grpChg>
        <pc:grpChg chg="add mod">
          <ac:chgData name="Pitsinee Artkengkla" userId="9ffd6c2f-e586-4579-89d6-712ecf4a87bd" providerId="ADAL" clId="{49549AC6-A916-4CA8-A715-83A868BC512C}" dt="2022-10-07T04:44:27.808" v="456" actId="1076"/>
          <ac:grpSpMkLst>
            <pc:docMk/>
            <pc:sldMk cId="4200164940" sldId="12194"/>
            <ac:grpSpMk id="58" creationId="{F2EBDFF8-45F2-783E-E4D8-B58A8D1400CF}"/>
          </ac:grpSpMkLst>
        </pc:grpChg>
        <pc:grpChg chg="add mod">
          <ac:chgData name="Pitsinee Artkengkla" userId="9ffd6c2f-e586-4579-89d6-712ecf4a87bd" providerId="ADAL" clId="{49549AC6-A916-4CA8-A715-83A868BC512C}" dt="2022-10-07T04:44:19.420" v="455" actId="1035"/>
          <ac:grpSpMkLst>
            <pc:docMk/>
            <pc:sldMk cId="4200164940" sldId="12194"/>
            <ac:grpSpMk id="63" creationId="{D2354B36-173E-EA28-AF16-93238E06F8C9}"/>
          </ac:grpSpMkLst>
        </pc:grpChg>
        <pc:picChg chg="add del mod">
          <ac:chgData name="Pitsinee Artkengkla" userId="9ffd6c2f-e586-4579-89d6-712ecf4a87bd" providerId="ADAL" clId="{49549AC6-A916-4CA8-A715-83A868BC512C}" dt="2022-10-07T04:45:43.882" v="530" actId="478"/>
          <ac:picMkLst>
            <pc:docMk/>
            <pc:sldMk cId="4200164940" sldId="12194"/>
            <ac:picMk id="3" creationId="{28A7728B-BD4A-9E3F-FBA6-C41BE5741666}"/>
          </ac:picMkLst>
        </pc:picChg>
        <pc:picChg chg="add del mod">
          <ac:chgData name="Pitsinee Artkengkla" userId="9ffd6c2f-e586-4579-89d6-712ecf4a87bd" providerId="ADAL" clId="{49549AC6-A916-4CA8-A715-83A868BC512C}" dt="2022-10-07T04:15:20.899" v="35" actId="478"/>
          <ac:picMkLst>
            <pc:docMk/>
            <pc:sldMk cId="4200164940" sldId="12194"/>
            <ac:picMk id="3" creationId="{6556C9F3-3E74-EB58-3790-C444146830A8}"/>
          </ac:picMkLst>
        </pc:picChg>
        <pc:picChg chg="add del mod">
          <ac:chgData name="Pitsinee Artkengkla" userId="9ffd6c2f-e586-4579-89d6-712ecf4a87bd" providerId="ADAL" clId="{49549AC6-A916-4CA8-A715-83A868BC512C}" dt="2022-10-07T04:13:27.452" v="18" actId="478"/>
          <ac:picMkLst>
            <pc:docMk/>
            <pc:sldMk cId="4200164940" sldId="12194"/>
            <ac:picMk id="8" creationId="{527085AE-D5D4-19FF-3281-BF37ED4104F3}"/>
          </ac:picMkLst>
        </pc:picChg>
        <pc:picChg chg="add del mod">
          <ac:chgData name="Pitsinee Artkengkla" userId="9ffd6c2f-e586-4579-89d6-712ecf4a87bd" providerId="ADAL" clId="{49549AC6-A916-4CA8-A715-83A868BC512C}" dt="2022-10-07T04:14:05.101" v="26" actId="478"/>
          <ac:picMkLst>
            <pc:docMk/>
            <pc:sldMk cId="4200164940" sldId="12194"/>
            <ac:picMk id="18" creationId="{42FD523E-927C-A3EA-79A9-6BB377205CC5}"/>
          </ac:picMkLst>
        </pc:picChg>
        <pc:picChg chg="add del mod">
          <ac:chgData name="Pitsinee Artkengkla" userId="9ffd6c2f-e586-4579-89d6-712ecf4a87bd" providerId="ADAL" clId="{49549AC6-A916-4CA8-A715-83A868BC512C}" dt="2022-10-07T04:13:58.729" v="21" actId="478"/>
          <ac:picMkLst>
            <pc:docMk/>
            <pc:sldMk cId="4200164940" sldId="12194"/>
            <ac:picMk id="19" creationId="{F38C0C56-C285-B65A-66AE-917EAFB50DFF}"/>
          </ac:picMkLst>
        </pc:picChg>
        <pc:picChg chg="add del mod">
          <ac:chgData name="Pitsinee Artkengkla" userId="9ffd6c2f-e586-4579-89d6-712ecf4a87bd" providerId="ADAL" clId="{49549AC6-A916-4CA8-A715-83A868BC512C}" dt="2022-10-07T04:13:59.959" v="22" actId="478"/>
          <ac:picMkLst>
            <pc:docMk/>
            <pc:sldMk cId="4200164940" sldId="12194"/>
            <ac:picMk id="24" creationId="{B98A15FD-9983-9F77-117B-1A8B3B1E0A21}"/>
          </ac:picMkLst>
        </pc:picChg>
        <pc:picChg chg="add del mod">
          <ac:chgData name="Pitsinee Artkengkla" userId="9ffd6c2f-e586-4579-89d6-712ecf4a87bd" providerId="ADAL" clId="{49549AC6-A916-4CA8-A715-83A868BC512C}" dt="2022-10-07T04:19:24.611" v="38" actId="478"/>
          <ac:picMkLst>
            <pc:docMk/>
            <pc:sldMk cId="4200164940" sldId="12194"/>
            <ac:picMk id="31" creationId="{F4B49337-9082-0D6A-849E-E104D78A022F}"/>
          </ac:picMkLst>
        </pc:picChg>
        <pc:picChg chg="add del mod">
          <ac:chgData name="Pitsinee Artkengkla" userId="9ffd6c2f-e586-4579-89d6-712ecf4a87bd" providerId="ADAL" clId="{49549AC6-A916-4CA8-A715-83A868BC512C}" dt="2022-10-07T04:44:53.334" v="459" actId="21"/>
          <ac:picMkLst>
            <pc:docMk/>
            <pc:sldMk cId="4200164940" sldId="12194"/>
            <ac:picMk id="32" creationId="{B78BCB21-EF1C-022B-E97D-7DD431F416A1}"/>
          </ac:picMkLst>
        </pc:picChg>
        <pc:picChg chg="add del mod">
          <ac:chgData name="Pitsinee Artkengkla" userId="9ffd6c2f-e586-4579-89d6-712ecf4a87bd" providerId="ADAL" clId="{49549AC6-A916-4CA8-A715-83A868BC512C}" dt="2022-10-07T04:21:50.658" v="109" actId="478"/>
          <ac:picMkLst>
            <pc:docMk/>
            <pc:sldMk cId="4200164940" sldId="12194"/>
            <ac:picMk id="35" creationId="{8A96BF8B-7775-20D9-3B1C-CD361B313FA8}"/>
          </ac:picMkLst>
        </pc:picChg>
        <pc:picChg chg="add del mod">
          <ac:chgData name="Pitsinee Artkengkla" userId="9ffd6c2f-e586-4579-89d6-712ecf4a87bd" providerId="ADAL" clId="{49549AC6-A916-4CA8-A715-83A868BC512C}" dt="2022-10-07T04:21:52.131" v="111" actId="478"/>
          <ac:picMkLst>
            <pc:docMk/>
            <pc:sldMk cId="4200164940" sldId="12194"/>
            <ac:picMk id="38" creationId="{64B691A1-E7CA-11B2-E272-1C63FC7202A5}"/>
          </ac:picMkLst>
        </pc:picChg>
        <pc:picChg chg="add del mod">
          <ac:chgData name="Pitsinee Artkengkla" userId="9ffd6c2f-e586-4579-89d6-712ecf4a87bd" providerId="ADAL" clId="{49549AC6-A916-4CA8-A715-83A868BC512C}" dt="2022-10-07T04:21:41.979" v="103" actId="478"/>
          <ac:picMkLst>
            <pc:docMk/>
            <pc:sldMk cId="4200164940" sldId="12194"/>
            <ac:picMk id="39" creationId="{82AA2AF1-2D61-0DFD-A3C5-EDDE43DB88F8}"/>
          </ac:picMkLst>
        </pc:picChg>
        <pc:picChg chg="add del mod">
          <ac:chgData name="Pitsinee Artkengkla" userId="9ffd6c2f-e586-4579-89d6-712ecf4a87bd" providerId="ADAL" clId="{49549AC6-A916-4CA8-A715-83A868BC512C}" dt="2022-10-07T04:20:04.213" v="43" actId="478"/>
          <ac:picMkLst>
            <pc:docMk/>
            <pc:sldMk cId="4200164940" sldId="12194"/>
            <ac:picMk id="46" creationId="{4BD6385A-E776-227A-2A53-7E27C05A07F7}"/>
          </ac:picMkLst>
        </pc:picChg>
        <pc:picChg chg="add mod">
          <ac:chgData name="Pitsinee Artkengkla" userId="9ffd6c2f-e586-4579-89d6-712ecf4a87bd" providerId="ADAL" clId="{49549AC6-A916-4CA8-A715-83A868BC512C}" dt="2022-10-07T04:45:21.865" v="500" actId="1035"/>
          <ac:picMkLst>
            <pc:docMk/>
            <pc:sldMk cId="4200164940" sldId="12194"/>
            <ac:picMk id="48" creationId="{0EB16176-5DB2-7A7F-E479-D5B2EE1A6F83}"/>
          </ac:picMkLst>
        </pc:picChg>
        <pc:picChg chg="add mod">
          <ac:chgData name="Pitsinee Artkengkla" userId="9ffd6c2f-e586-4579-89d6-712ecf4a87bd" providerId="ADAL" clId="{49549AC6-A916-4CA8-A715-83A868BC512C}" dt="2022-10-07T04:45:38.590" v="528" actId="1076"/>
          <ac:picMkLst>
            <pc:docMk/>
            <pc:sldMk cId="4200164940" sldId="12194"/>
            <ac:picMk id="64" creationId="{7CF36C1C-78AB-EEA1-3E5F-6489A2B8C597}"/>
          </ac:picMkLst>
        </pc:picChg>
        <pc:picChg chg="add del mod">
          <ac:chgData name="Pitsinee Artkengkla" userId="9ffd6c2f-e586-4579-89d6-712ecf4a87bd" providerId="ADAL" clId="{49549AC6-A916-4CA8-A715-83A868BC512C}" dt="2022-10-07T04:45:41.814" v="529" actId="478"/>
          <ac:picMkLst>
            <pc:docMk/>
            <pc:sldMk cId="4200164940" sldId="12194"/>
            <ac:picMk id="65" creationId="{3B001083-CE00-93E4-C13C-9FCC5B71BCC3}"/>
          </ac:picMkLst>
        </pc:picChg>
        <pc:picChg chg="add mod">
          <ac:chgData name="Pitsinee Artkengkla" userId="9ffd6c2f-e586-4579-89d6-712ecf4a87bd" providerId="ADAL" clId="{49549AC6-A916-4CA8-A715-83A868BC512C}" dt="2022-10-07T04:45:57.422" v="533" actId="1076"/>
          <ac:picMkLst>
            <pc:docMk/>
            <pc:sldMk cId="4200164940" sldId="12194"/>
            <ac:picMk id="66" creationId="{1C8A074E-212A-376F-577A-FCFE5AFE12D1}"/>
          </ac:picMkLst>
        </pc:picChg>
        <pc:picChg chg="add mod">
          <ac:chgData name="Pitsinee Artkengkla" userId="9ffd6c2f-e586-4579-89d6-712ecf4a87bd" providerId="ADAL" clId="{49549AC6-A916-4CA8-A715-83A868BC512C}" dt="2022-10-07T04:46:35.965" v="544" actId="1076"/>
          <ac:picMkLst>
            <pc:docMk/>
            <pc:sldMk cId="4200164940" sldId="12194"/>
            <ac:picMk id="67" creationId="{EC964034-E82A-C1DF-81B4-C298250A7C1B}"/>
          </ac:picMkLst>
        </pc:picChg>
        <pc:cxnChg chg="add del mod">
          <ac:chgData name="Pitsinee Artkengkla" userId="9ffd6c2f-e586-4579-89d6-712ecf4a87bd" providerId="ADAL" clId="{49549AC6-A916-4CA8-A715-83A868BC512C}" dt="2022-10-07T04:31:35.014" v="291" actId="478"/>
          <ac:cxnSpMkLst>
            <pc:docMk/>
            <pc:sldMk cId="4200164940" sldId="12194"/>
            <ac:cxnSpMk id="23" creationId="{EEBC9957-BD98-C29E-D630-98479FADFF1A}"/>
          </ac:cxnSpMkLst>
        </pc:cxnChg>
        <pc:cxnChg chg="add del mod">
          <ac:chgData name="Pitsinee Artkengkla" userId="9ffd6c2f-e586-4579-89d6-712ecf4a87bd" providerId="ADAL" clId="{49549AC6-A916-4CA8-A715-83A868BC512C}" dt="2022-10-07T04:31:41.475" v="292" actId="478"/>
          <ac:cxnSpMkLst>
            <pc:docMk/>
            <pc:sldMk cId="4200164940" sldId="12194"/>
            <ac:cxnSpMk id="51" creationId="{D8AA1A60-02CB-D8D9-B239-2A67B592B3E6}"/>
          </ac:cxnSpMkLst>
        </pc:cxnChg>
        <pc:cxnChg chg="add del mod">
          <ac:chgData name="Pitsinee Artkengkla" userId="9ffd6c2f-e586-4579-89d6-712ecf4a87bd" providerId="ADAL" clId="{49549AC6-A916-4CA8-A715-83A868BC512C}" dt="2022-10-07T04:31:41.475" v="292" actId="478"/>
          <ac:cxnSpMkLst>
            <pc:docMk/>
            <pc:sldMk cId="4200164940" sldId="12194"/>
            <ac:cxnSpMk id="55" creationId="{251DEAB7-831A-9728-FB48-449FAB87D900}"/>
          </ac:cxnSpMkLst>
        </pc:cxnChg>
      </pc:sldChg>
      <pc:sldChg chg="new del">
        <pc:chgData name="Pitsinee Artkengkla" userId="9ffd6c2f-e586-4579-89d6-712ecf4a87bd" providerId="ADAL" clId="{49549AC6-A916-4CA8-A715-83A868BC512C}" dt="2022-10-07T04:15:22.886" v="36" actId="47"/>
        <pc:sldMkLst>
          <pc:docMk/>
          <pc:sldMk cId="2438175533" sldId="12195"/>
        </pc:sldMkLst>
      </pc:sldChg>
    </pc:docChg>
  </pc:docChgLst>
  <pc:docChgLst>
    <pc:chgData name="Napatsorn Tengwongwattana" userId="a72b519b-3d51-49d4-ad6b-b63bde438981" providerId="ADAL" clId="{F7AE71B4-6196-434F-BF89-4ACB98AF3728}"/>
    <pc:docChg chg="modMainMaster">
      <pc:chgData name="Napatsorn Tengwongwattana" userId="a72b519b-3d51-49d4-ad6b-b63bde438981" providerId="ADAL" clId="{F7AE71B4-6196-434F-BF89-4ACB98AF3728}" dt="2022-03-22T02:27:28.850" v="1" actId="20577"/>
      <pc:docMkLst>
        <pc:docMk/>
      </pc:docMkLst>
      <pc:sldMasterChg chg="modSldLayout">
        <pc:chgData name="Napatsorn Tengwongwattana" userId="a72b519b-3d51-49d4-ad6b-b63bde438981" providerId="ADAL" clId="{F7AE71B4-6196-434F-BF89-4ACB98AF3728}" dt="2022-03-22T02:27:28.850" v="1" actId="20577"/>
        <pc:sldMasterMkLst>
          <pc:docMk/>
          <pc:sldMasterMk cId="2402759210" sldId="2147483718"/>
        </pc:sldMasterMkLst>
        <pc:sldLayoutChg chg="modSp mod">
          <pc:chgData name="Napatsorn Tengwongwattana" userId="a72b519b-3d51-49d4-ad6b-b63bde438981" providerId="ADAL" clId="{F7AE71B4-6196-434F-BF89-4ACB98AF3728}" dt="2022-03-22T02:27:28.850" v="1" actId="20577"/>
          <pc:sldLayoutMkLst>
            <pc:docMk/>
            <pc:sldMasterMk cId="2402759210" sldId="2147483718"/>
            <pc:sldLayoutMk cId="250343334" sldId="2147483722"/>
          </pc:sldLayoutMkLst>
          <pc:spChg chg="mod">
            <ac:chgData name="Napatsorn Tengwongwattana" userId="a72b519b-3d51-49d4-ad6b-b63bde438981" providerId="ADAL" clId="{F7AE71B4-6196-434F-BF89-4ACB98AF3728}" dt="2022-03-22T02:27:28.850" v="1" actId="20577"/>
            <ac:spMkLst>
              <pc:docMk/>
              <pc:sldMasterMk cId="2402759210" sldId="2147483718"/>
              <pc:sldLayoutMk cId="250343334" sldId="2147483722"/>
              <ac:spMk id="4" creationId="{36554B45-1B74-463A-ABC4-471C359524EF}"/>
            </ac:spMkLst>
          </pc:spChg>
        </pc:sldLayoutChg>
      </pc:sldMasterChg>
    </pc:docChg>
  </pc:docChgLst>
  <pc:docChgLst>
    <pc:chgData name="Pimsuda Wisaikla" userId="11e615d2-2af0-472b-8220-2a9fcfb7f52f" providerId="ADAL" clId="{0C66AF2E-4CFC-4172-95FE-D8A5992BF46C}"/>
    <pc:docChg chg="modSld">
      <pc:chgData name="Pimsuda Wisaikla" userId="11e615d2-2af0-472b-8220-2a9fcfb7f52f" providerId="ADAL" clId="{0C66AF2E-4CFC-4172-95FE-D8A5992BF46C}" dt="2022-05-06T08:43:50.651" v="443" actId="20577"/>
      <pc:docMkLst>
        <pc:docMk/>
      </pc:docMkLst>
      <pc:sldChg chg="addSp modSp mod">
        <pc:chgData name="Pimsuda Wisaikla" userId="11e615d2-2af0-472b-8220-2a9fcfb7f52f" providerId="ADAL" clId="{0C66AF2E-4CFC-4172-95FE-D8A5992BF46C}" dt="2022-05-06T08:43:50.651" v="443" actId="20577"/>
        <pc:sldMkLst>
          <pc:docMk/>
          <pc:sldMk cId="4293305349" sldId="12190"/>
        </pc:sldMkLst>
        <pc:spChg chg="add mod">
          <ac:chgData name="Pimsuda Wisaikla" userId="11e615d2-2af0-472b-8220-2a9fcfb7f52f" providerId="ADAL" clId="{0C66AF2E-4CFC-4172-95FE-D8A5992BF46C}" dt="2022-05-06T08:43:50.651" v="443" actId="20577"/>
          <ac:spMkLst>
            <pc:docMk/>
            <pc:sldMk cId="4293305349" sldId="12190"/>
            <ac:spMk id="2" creationId="{6727E9C5-B7C4-98EF-F872-320EB813C9E3}"/>
          </ac:spMkLst>
        </pc:spChg>
      </pc:sldChg>
    </pc:docChg>
  </pc:docChgLst>
  <pc:docChgLst>
    <pc:chgData name="Chananchida Jakranukul" userId="94a24391-4ea1-4b73-b112-52aac5152eab" providerId="ADAL" clId="{68370F39-334E-4301-A9CB-17ECA81BF8A5}"/>
    <pc:docChg chg="modSld">
      <pc:chgData name="Chananchida Jakranukul" userId="94a24391-4ea1-4b73-b112-52aac5152eab" providerId="ADAL" clId="{68370F39-334E-4301-A9CB-17ECA81BF8A5}" dt="2022-02-03T08:13:50.359" v="0" actId="1076"/>
      <pc:docMkLst>
        <pc:docMk/>
      </pc:docMkLst>
      <pc:sldChg chg="modSp mod">
        <pc:chgData name="Chananchida Jakranukul" userId="94a24391-4ea1-4b73-b112-52aac5152eab" providerId="ADAL" clId="{68370F39-334E-4301-A9CB-17ECA81BF8A5}" dt="2022-02-03T08:13:50.359" v="0" actId="1076"/>
        <pc:sldMkLst>
          <pc:docMk/>
          <pc:sldMk cId="4293305349" sldId="12190"/>
        </pc:sldMkLst>
        <pc:picChg chg="mod">
          <ac:chgData name="Chananchida Jakranukul" userId="94a24391-4ea1-4b73-b112-52aac5152eab" providerId="ADAL" clId="{68370F39-334E-4301-A9CB-17ECA81BF8A5}" dt="2022-02-03T08:13:50.359" v="0" actId="1076"/>
          <ac:picMkLst>
            <pc:docMk/>
            <pc:sldMk cId="4293305349" sldId="12190"/>
            <ac:picMk id="45" creationId="{2731B4D5-2024-4127-9AB6-C041E3BD4FB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47576C-FEEE-4A68-AE9F-01D492AE8A47}"/>
              </a:ext>
            </a:extLst>
          </p:cNvPr>
          <p:cNvSpPr>
            <a:spLocks noGrp="1"/>
          </p:cNvSpPr>
          <p:nvPr>
            <p:ph type="hdr" sz="quarter"/>
          </p:nvPr>
        </p:nvSpPr>
        <p:spPr>
          <a:xfrm>
            <a:off x="1" y="0"/>
            <a:ext cx="3170552" cy="4819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4AD040-15B6-420E-86FF-E8A2B7191218}"/>
              </a:ext>
            </a:extLst>
          </p:cNvPr>
          <p:cNvSpPr>
            <a:spLocks noGrp="1"/>
          </p:cNvSpPr>
          <p:nvPr>
            <p:ph type="dt" sz="quarter" idx="1"/>
          </p:nvPr>
        </p:nvSpPr>
        <p:spPr>
          <a:xfrm>
            <a:off x="4142924" y="0"/>
            <a:ext cx="3170551" cy="481991"/>
          </a:xfrm>
          <a:prstGeom prst="rect">
            <a:avLst/>
          </a:prstGeom>
        </p:spPr>
        <p:txBody>
          <a:bodyPr vert="horz" lIns="91440" tIns="45720" rIns="91440" bIns="45720" rtlCol="0"/>
          <a:lstStyle>
            <a:lvl1pPr algn="r">
              <a:defRPr sz="1200"/>
            </a:lvl1pPr>
          </a:lstStyle>
          <a:p>
            <a:fld id="{B72F2235-D482-4465-985E-2F4B6E8A839C}" type="datetimeFigureOut">
              <a:rPr lang="en-US" smtClean="0"/>
              <a:t>10/7/2022</a:t>
            </a:fld>
            <a:endParaRPr lang="en-US"/>
          </a:p>
        </p:txBody>
      </p:sp>
      <p:sp>
        <p:nvSpPr>
          <p:cNvPr id="4" name="Footer Placeholder 3">
            <a:extLst>
              <a:ext uri="{FF2B5EF4-FFF2-40B4-BE49-F238E27FC236}">
                <a16:creationId xmlns:a16="http://schemas.microsoft.com/office/drawing/2014/main" id="{C504C416-B655-4BF2-A3FB-76541D387133}"/>
              </a:ext>
            </a:extLst>
          </p:cNvPr>
          <p:cNvSpPr>
            <a:spLocks noGrp="1"/>
          </p:cNvSpPr>
          <p:nvPr>
            <p:ph type="ftr" sz="quarter" idx="2"/>
          </p:nvPr>
        </p:nvSpPr>
        <p:spPr>
          <a:xfrm>
            <a:off x="1" y="9119209"/>
            <a:ext cx="3170552" cy="48199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BDE986-DBB2-4756-83BA-D0E43DC48028}"/>
              </a:ext>
            </a:extLst>
          </p:cNvPr>
          <p:cNvSpPr>
            <a:spLocks noGrp="1"/>
          </p:cNvSpPr>
          <p:nvPr>
            <p:ph type="sldNum" sz="quarter" idx="3"/>
          </p:nvPr>
        </p:nvSpPr>
        <p:spPr>
          <a:xfrm>
            <a:off x="4142924" y="9119209"/>
            <a:ext cx="3170551" cy="481991"/>
          </a:xfrm>
          <a:prstGeom prst="rect">
            <a:avLst/>
          </a:prstGeom>
        </p:spPr>
        <p:txBody>
          <a:bodyPr vert="horz" lIns="91440" tIns="45720" rIns="91440" bIns="45720" rtlCol="0" anchor="b"/>
          <a:lstStyle>
            <a:lvl1pPr algn="r">
              <a:defRPr sz="1200"/>
            </a:lvl1pPr>
          </a:lstStyle>
          <a:p>
            <a:fld id="{F7D4459E-68C4-4E42-9CCA-ABAC355E3F2D}" type="slidenum">
              <a:rPr lang="en-US" smtClean="0"/>
              <a:t>‹#›</a:t>
            </a:fld>
            <a:endParaRPr lang="en-US"/>
          </a:p>
        </p:txBody>
      </p:sp>
    </p:spTree>
    <p:extLst>
      <p:ext uri="{BB962C8B-B14F-4D97-AF65-F5344CB8AC3E}">
        <p14:creationId xmlns:p14="http://schemas.microsoft.com/office/powerpoint/2010/main" val="1232685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1440" tIns="45720" rIns="91440" bIns="45720" rtlCol="0"/>
          <a:lstStyle>
            <a:lvl1pPr algn="r">
              <a:defRPr sz="1200"/>
            </a:lvl1pPr>
          </a:lstStyle>
          <a:p>
            <a:fld id="{145B36A5-8E12-4187-8FE3-CFFB573DDF2F}" type="datetimeFigureOut">
              <a:rPr lang="en-US" smtClean="0"/>
              <a:t>10/7/2022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1440" tIns="45720" rIns="91440" bIns="45720" rtlCol="0" anchor="b"/>
          <a:lstStyle>
            <a:lvl1pPr algn="r">
              <a:defRPr sz="1200"/>
            </a:lvl1pPr>
          </a:lstStyle>
          <a:p>
            <a:fld id="{54A320C3-4339-4174-BC8C-2351EBCAC6BF}" type="slidenum">
              <a:rPr lang="en-US" smtClean="0"/>
              <a:t>‹#›</a:t>
            </a:fld>
            <a:endParaRPr lang="en-US"/>
          </a:p>
        </p:txBody>
      </p:sp>
    </p:spTree>
    <p:extLst>
      <p:ext uri="{BB962C8B-B14F-4D97-AF65-F5344CB8AC3E}">
        <p14:creationId xmlns:p14="http://schemas.microsoft.com/office/powerpoint/2010/main" val="263786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oecdbetterlifeindex.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https://www.worldbank.org/en/news/press-release/2020/12/09/world-bank-more-inclusive-and-better-investments-in-education-to-improve-learning-outcomes-in-Thailand</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https://www.worldbank.org/en/news/press-release/2020/12/09/world-bank-more-inclusive-and-better-investments-in-education-to-improve-learning-outcomes-in-Thailand</a:t>
            </a:r>
            <a:br>
              <a:rPr kumimoji="0" lang="en-US" sz="1200" i="0" u="none" strike="noStrike" kern="0" cap="none" spc="0" normalizeH="0" baseline="0" noProof="0" dirty="0">
                <a:ln>
                  <a:noFill/>
                </a:ln>
                <a:solidFill>
                  <a:srgbClr val="002060"/>
                </a:solidFill>
                <a:effectLst/>
                <a:uLnTx/>
                <a:uFillTx/>
                <a:ea typeface="+mn-ea"/>
                <a:cs typeface="+mn-cs"/>
              </a:rPr>
            </a:b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There are several drivers of Thailand 2018 </a:t>
            </a:r>
            <a:r>
              <a:rPr kumimoji="0" lang="en-US" sz="1200" i="0" u="none" strike="noStrike" kern="0" cap="none" spc="0" normalizeH="0" baseline="0" noProof="0" dirty="0" err="1">
                <a:ln>
                  <a:noFill/>
                </a:ln>
                <a:solidFill>
                  <a:srgbClr val="002060"/>
                </a:solidFill>
                <a:effectLst/>
                <a:uLnTx/>
                <a:uFillTx/>
                <a:ea typeface="+mn-ea"/>
                <a:cs typeface="+mn-cs"/>
              </a:rPr>
              <a:t>pisa</a:t>
            </a:r>
            <a:r>
              <a:rPr kumimoji="0" lang="en-US" sz="1200" i="0" u="none" strike="noStrike" kern="0" cap="none" spc="0" normalizeH="0" baseline="0" noProof="0" dirty="0">
                <a:ln>
                  <a:noFill/>
                </a:ln>
                <a:solidFill>
                  <a:srgbClr val="002060"/>
                </a:solidFill>
                <a:effectLst/>
                <a:uLnTx/>
                <a:uFillTx/>
                <a:ea typeface="+mn-ea"/>
                <a:cs typeface="+mn-cs"/>
              </a:rPr>
              <a:t> results</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1.</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2.</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3.</a:t>
            </a: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Thai government </a:t>
            </a:r>
            <a:r>
              <a:rPr kumimoji="0" lang="en-US" sz="1200" b="1" i="0" u="none" strike="noStrike" kern="0" cap="none" spc="0" normalizeH="0" baseline="0" noProof="0" dirty="0">
                <a:ln>
                  <a:noFill/>
                </a:ln>
                <a:solidFill>
                  <a:srgbClr val="002060"/>
                </a:solidFill>
                <a:effectLst/>
                <a:uLnTx/>
                <a:uFillTx/>
                <a:ea typeface="+mn-ea"/>
                <a:cs typeface="+mn-cs"/>
              </a:rPr>
              <a:t>gives less</a:t>
            </a:r>
            <a:r>
              <a:rPr kumimoji="0" lang="th-TH" sz="1200" b="1" i="0" u="none" strike="noStrike" kern="0" cap="none" spc="0" normalizeH="0" baseline="0" noProof="0" dirty="0">
                <a:ln>
                  <a:noFill/>
                </a:ln>
                <a:solidFill>
                  <a:srgbClr val="002060"/>
                </a:solidFill>
                <a:effectLst/>
                <a:uLnTx/>
                <a:uFillTx/>
                <a:ea typeface="+mn-ea"/>
                <a:cs typeface="+mn-cs"/>
              </a:rPr>
              <a:t> </a:t>
            </a:r>
            <a:r>
              <a:rPr kumimoji="0" lang="en-US" sz="1200" b="1" i="0" u="none" strike="noStrike" kern="0" cap="none" spc="0" normalizeH="0" baseline="0" noProof="0" dirty="0">
                <a:ln>
                  <a:noFill/>
                </a:ln>
                <a:solidFill>
                  <a:srgbClr val="002060"/>
                </a:solidFill>
                <a:effectLst/>
                <a:uLnTx/>
                <a:uFillTx/>
                <a:ea typeface="+mn-ea"/>
                <a:cs typeface="+mn-cs"/>
              </a:rPr>
              <a:t>funding and technology supports to rural schools</a:t>
            </a:r>
          </a:p>
          <a:p>
            <a:pPr marL="171450" indent="-171450">
              <a:buFont typeface="Wingdings" panose="05000000000000000000" pitchFamily="2" charset="2"/>
              <a:buChar char="§"/>
              <a:defRPr/>
            </a:pPr>
            <a:r>
              <a:rPr lang="en-US" sz="1200" dirty="0">
                <a:solidFill>
                  <a:srgbClr val="002060"/>
                </a:solidFill>
              </a:rPr>
              <a:t>The I</a:t>
            </a:r>
            <a:r>
              <a:rPr lang="en-US" sz="1200" i="0" u="none" strike="noStrike" dirty="0">
                <a:solidFill>
                  <a:srgbClr val="002060"/>
                </a:solidFill>
                <a:effectLst/>
              </a:rPr>
              <a:t>nternational</a:t>
            </a:r>
            <a:r>
              <a:rPr lang="en-US" sz="1200" i="0" dirty="0">
                <a:solidFill>
                  <a:srgbClr val="002060"/>
                </a:solidFill>
                <a:effectLst/>
              </a:rPr>
              <a:t> PISA scores </a:t>
            </a:r>
            <a:r>
              <a:rPr lang="en-US" sz="1200" i="0" u="none" strike="noStrike" dirty="0">
                <a:solidFill>
                  <a:srgbClr val="002060"/>
                </a:solidFill>
                <a:effectLst/>
              </a:rPr>
              <a:t>revealed</a:t>
            </a:r>
            <a:r>
              <a:rPr lang="en-US" sz="1200" i="0" dirty="0">
                <a:solidFill>
                  <a:srgbClr val="002060"/>
                </a:solidFill>
                <a:effectLst/>
              </a:rPr>
              <a:t> that there </a:t>
            </a:r>
            <a:r>
              <a:rPr lang="en-US" sz="1200" b="1" i="0" dirty="0">
                <a:solidFill>
                  <a:srgbClr val="002060"/>
                </a:solidFill>
                <a:effectLst/>
              </a:rPr>
              <a:t>were greater </a:t>
            </a:r>
            <a:r>
              <a:rPr lang="en-US" sz="1200" b="1" i="0" u="none" strike="noStrike" dirty="0">
                <a:solidFill>
                  <a:srgbClr val="002060"/>
                </a:solidFill>
                <a:effectLst/>
              </a:rPr>
              <a:t>improvements</a:t>
            </a:r>
            <a:r>
              <a:rPr lang="en-US" sz="1200" b="1" i="0" dirty="0">
                <a:solidFill>
                  <a:srgbClr val="002060"/>
                </a:solidFill>
                <a:effectLst/>
              </a:rPr>
              <a:t> </a:t>
            </a:r>
            <a:r>
              <a:rPr lang="en-US" sz="1200" i="0" dirty="0">
                <a:solidFill>
                  <a:srgbClr val="002060"/>
                </a:solidFill>
                <a:effectLst/>
              </a:rPr>
              <a:t>in scores among students </a:t>
            </a:r>
            <a:r>
              <a:rPr lang="en-US" sz="1200" b="1" i="0" dirty="0">
                <a:solidFill>
                  <a:srgbClr val="002060"/>
                </a:solidFill>
                <a:effectLst/>
              </a:rPr>
              <a:t>from schools in big cities </a:t>
            </a:r>
            <a:r>
              <a:rPr lang="en-US" sz="1200" i="0" dirty="0">
                <a:solidFill>
                  <a:srgbClr val="002060"/>
                </a:solidFill>
                <a:effectLst/>
              </a:rPr>
              <a:t>than those from small schools in small cities.</a:t>
            </a:r>
            <a:endParaRPr lang="th-TH" sz="1200" dirty="0">
              <a:solidFill>
                <a:srgbClr val="002060"/>
              </a:solidFill>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Individual teachers in rural school </a:t>
            </a:r>
            <a:r>
              <a:rPr kumimoji="0" lang="en-US" sz="1200" b="1" i="0" u="none" strike="noStrike" kern="0" cap="none" spc="0" normalizeH="0" baseline="0" noProof="0" dirty="0">
                <a:ln>
                  <a:noFill/>
                </a:ln>
                <a:solidFill>
                  <a:srgbClr val="002060"/>
                </a:solidFill>
                <a:effectLst/>
                <a:uLnTx/>
                <a:uFillTx/>
                <a:ea typeface="+mn-ea"/>
                <a:cs typeface="+mn-cs"/>
              </a:rPr>
              <a:t>often teach multiple grades and subjects</a:t>
            </a:r>
          </a:p>
          <a:p>
            <a:pPr marL="171450" indent="-171450">
              <a:buFont typeface="Wingdings" panose="05000000000000000000" pitchFamily="2" charset="2"/>
              <a:buChar char="§"/>
              <a:defRPr/>
            </a:pPr>
            <a:r>
              <a:rPr lang="en-US" sz="1200" kern="0" dirty="0">
                <a:solidFill>
                  <a:srgbClr val="002060"/>
                </a:solidFill>
              </a:rPr>
              <a:t>The Thai’s education system has been </a:t>
            </a:r>
            <a:r>
              <a:rPr lang="en-US" sz="1200" b="1" kern="0" dirty="0">
                <a:solidFill>
                  <a:srgbClr val="002060"/>
                </a:solidFill>
              </a:rPr>
              <a:t>using the same curriculum </a:t>
            </a:r>
            <a:r>
              <a:rPr lang="en-US" sz="1200" kern="0" dirty="0">
                <a:solidFill>
                  <a:srgbClr val="002060"/>
                </a:solidFill>
              </a:rPr>
              <a:t>since 2008</a:t>
            </a:r>
            <a:endParaRPr kumimoji="0" lang="en-US" sz="1200" i="0" u="none" strike="noStrike" kern="0" cap="none" spc="0" normalizeH="0" baseline="0" noProof="0" dirty="0">
              <a:ln>
                <a:noFill/>
              </a:ln>
              <a:solidFill>
                <a:srgbClr val="002060"/>
              </a:solidFill>
              <a:effectLst/>
              <a:uLnTx/>
              <a:uFillTx/>
              <a:ea typeface="+mn-ea"/>
              <a:cs typeface="+mn-cs"/>
            </a:endParaRPr>
          </a:p>
          <a:p>
            <a:endParaRPr lang="en-US" b="0" i="0" dirty="0">
              <a:solidFill>
                <a:srgbClr val="111111"/>
              </a:solidFill>
              <a:effectLst/>
              <a:latin typeface="Roboto"/>
            </a:endParaRPr>
          </a:p>
          <a:p>
            <a:r>
              <a:rPr lang="en-US" b="0" i="0" dirty="0">
                <a:solidFill>
                  <a:srgbClr val="111111"/>
                </a:solidFill>
                <a:effectLst/>
                <a:latin typeface="Roboto"/>
              </a:rPr>
              <a:t>OECD (</a:t>
            </a:r>
            <a:r>
              <a:rPr lang="en-US" b="0" i="0" dirty="0" err="1">
                <a:solidFill>
                  <a:srgbClr val="111111"/>
                </a:solidFill>
                <a:effectLst/>
                <a:latin typeface="Roboto"/>
              </a:rPr>
              <a:t>pisa</a:t>
            </a:r>
            <a:r>
              <a:rPr lang="en-US" b="0" i="0" dirty="0">
                <a:solidFill>
                  <a:srgbClr val="111111"/>
                </a:solidFill>
                <a:effectLst/>
                <a:latin typeface="Roboto"/>
              </a:rPr>
              <a:t> 2018) https://gpseducation.oecd.org/CountryProfile?primaryCountry=THA&amp;treshold=10&amp;topic=PI</a:t>
            </a:r>
          </a:p>
          <a:p>
            <a:endParaRPr lang="en-US" b="0" i="0" dirty="0">
              <a:solidFill>
                <a:srgbClr val="111111"/>
              </a:solidFill>
              <a:effectLst/>
              <a:latin typeface="Roboto"/>
            </a:endParaRPr>
          </a:p>
          <a:p>
            <a:r>
              <a:rPr lang="en-US" b="0" i="0" dirty="0">
                <a:solidFill>
                  <a:srgbClr val="111111"/>
                </a:solidFill>
                <a:effectLst/>
                <a:latin typeface="Roboto"/>
              </a:rPr>
              <a:t>Tertiary education refers to </a:t>
            </a:r>
            <a:r>
              <a:rPr lang="en-US" b="1" i="0" dirty="0">
                <a:solidFill>
                  <a:srgbClr val="111111"/>
                </a:solidFill>
                <a:effectLst/>
                <a:latin typeface="Roboto"/>
              </a:rPr>
              <a:t>any type of education pursued beyond the high school level</a:t>
            </a:r>
            <a:r>
              <a:rPr lang="en-US" b="0" i="0" dirty="0">
                <a:solidFill>
                  <a:srgbClr val="111111"/>
                </a:solidFill>
                <a:effectLst/>
                <a:latin typeface="Roboto"/>
              </a:rPr>
              <a:t>. </a:t>
            </a:r>
            <a:endParaRPr lang="en-US" dirty="0"/>
          </a:p>
          <a:p>
            <a:r>
              <a:rPr lang="en-US" dirty="0"/>
              <a:t>https://www.usnews.com/news/best-countries/best-education</a:t>
            </a:r>
          </a:p>
          <a:p>
            <a:r>
              <a:rPr lang="en-US" dirty="0"/>
              <a:t>https://ceoworld.biz/2020/05/10/ranked-worlds-best-countries-for-education-system-2020/</a:t>
            </a:r>
            <a:endParaRPr lang="th-TH" dirty="0"/>
          </a:p>
          <a:p>
            <a:r>
              <a:rPr lang="en-US" dirty="0"/>
              <a:t>https://theaseanpost.com/article/inequality-education</a:t>
            </a:r>
          </a:p>
          <a:p>
            <a:endParaRPr lang="en-US" dirty="0"/>
          </a:p>
          <a:p>
            <a:r>
              <a:rPr lang="en-US" b="0" i="0" dirty="0">
                <a:solidFill>
                  <a:srgbClr val="0B1E2D"/>
                </a:solidFill>
                <a:effectLst/>
                <a:latin typeface="Noto Sans Display"/>
              </a:rPr>
              <a:t>The </a:t>
            </a:r>
            <a:r>
              <a:rPr lang="en-US" b="0" i="0" dirty="0" err="1">
                <a:solidFill>
                  <a:srgbClr val="0B1E2D"/>
                </a:solidFill>
                <a:effectLst/>
                <a:latin typeface="Noto Sans Display"/>
              </a:rPr>
              <a:t>Organisation</a:t>
            </a:r>
            <a:r>
              <a:rPr lang="en-US" b="0" i="0" dirty="0">
                <a:solidFill>
                  <a:srgbClr val="0B1E2D"/>
                </a:solidFill>
                <a:effectLst/>
                <a:latin typeface="Noto Sans Display"/>
              </a:rPr>
              <a:t> for Economic Co-operation and Development (OECD) is an international </a:t>
            </a:r>
            <a:r>
              <a:rPr lang="en-US" b="0" i="0" dirty="0" err="1">
                <a:solidFill>
                  <a:srgbClr val="0B1E2D"/>
                </a:solidFill>
                <a:effectLst/>
                <a:latin typeface="Noto Sans Display"/>
              </a:rPr>
              <a:t>organisation</a:t>
            </a:r>
            <a:r>
              <a:rPr lang="en-US" b="0" i="0" dirty="0">
                <a:solidFill>
                  <a:srgbClr val="0B1E2D"/>
                </a:solidFill>
                <a:effectLst/>
                <a:latin typeface="Noto Sans Display"/>
              </a:rPr>
              <a:t> that works to build better policies for </a:t>
            </a:r>
            <a:r>
              <a:rPr lang="en-US" b="1" i="0" u="none" strike="noStrike" dirty="0">
                <a:effectLst/>
                <a:latin typeface="Noto Sans Display"/>
                <a:hlinkClick r:id="rId3"/>
              </a:rPr>
              <a:t>better lives</a:t>
            </a:r>
            <a:r>
              <a:rPr lang="en-US" b="0" i="0" dirty="0">
                <a:solidFill>
                  <a:srgbClr val="0B1E2D"/>
                </a:solidFill>
                <a:effectLst/>
                <a:latin typeface="Noto Sans Display"/>
              </a:rPr>
              <a:t>.</a:t>
            </a:r>
            <a:endParaRPr lang="en-US" dirty="0"/>
          </a:p>
          <a:p>
            <a:r>
              <a:rPr lang="en-US" b="0" i="0" dirty="0">
                <a:solidFill>
                  <a:srgbClr val="101010"/>
                </a:solidFill>
                <a:effectLst/>
                <a:latin typeface="charis_silregular"/>
              </a:rPr>
              <a:t>The 2012 </a:t>
            </a:r>
            <a:r>
              <a:rPr lang="en-US" b="1" i="0" u="none" strike="noStrike" dirty="0">
                <a:solidFill>
                  <a:srgbClr val="101010"/>
                </a:solidFill>
                <a:effectLst/>
                <a:latin typeface="charis_silregular"/>
              </a:rPr>
              <a:t>international</a:t>
            </a:r>
            <a:r>
              <a:rPr lang="en-US" b="0" i="0" dirty="0">
                <a:solidFill>
                  <a:srgbClr val="101010"/>
                </a:solidFill>
                <a:effectLst/>
                <a:latin typeface="charis_silregular"/>
              </a:rPr>
              <a:t> PISA scores </a:t>
            </a:r>
            <a:r>
              <a:rPr lang="en-US" b="1" i="0" u="none" strike="noStrike" dirty="0">
                <a:solidFill>
                  <a:srgbClr val="101010"/>
                </a:solidFill>
                <a:effectLst/>
                <a:latin typeface="charis_silregular"/>
              </a:rPr>
              <a:t>revealed</a:t>
            </a:r>
            <a:r>
              <a:rPr lang="en-US" b="0" i="0" dirty="0">
                <a:solidFill>
                  <a:srgbClr val="101010"/>
                </a:solidFill>
                <a:effectLst/>
                <a:latin typeface="charis_silregular"/>
              </a:rPr>
              <a:t> that there were greater </a:t>
            </a:r>
            <a:r>
              <a:rPr lang="en-US" b="1" i="0" u="none" strike="noStrike" dirty="0">
                <a:solidFill>
                  <a:srgbClr val="101010"/>
                </a:solidFill>
                <a:effectLst/>
                <a:latin typeface="charis_silregular"/>
              </a:rPr>
              <a:t>improvements</a:t>
            </a:r>
            <a:r>
              <a:rPr lang="en-US" b="0" i="0" dirty="0">
                <a:solidFill>
                  <a:srgbClr val="101010"/>
                </a:solidFill>
                <a:effectLst/>
                <a:latin typeface="charis_silregular"/>
              </a:rPr>
              <a:t> in scores among students from schools in big cities than those from small schools in small cities.</a:t>
            </a:r>
            <a:endParaRPr lang="th-TH" dirty="0"/>
          </a:p>
          <a:p>
            <a:endParaRPr lang="th-TH" dirty="0"/>
          </a:p>
          <a:p>
            <a:pPr algn="l"/>
            <a:r>
              <a:rPr lang="en-US" b="0" i="0" dirty="0">
                <a:solidFill>
                  <a:srgbClr val="000000"/>
                </a:solidFill>
                <a:effectLst/>
                <a:latin typeface="nytfranklin-light"/>
              </a:rPr>
              <a:t>Going by the </a:t>
            </a:r>
            <a:r>
              <a:rPr lang="en-US" b="0" i="0" dirty="0" err="1">
                <a:solidFill>
                  <a:srgbClr val="000000"/>
                </a:solidFill>
                <a:effectLst/>
                <a:latin typeface="nytfranklin-light"/>
              </a:rPr>
              <a:t>Programme</a:t>
            </a:r>
            <a:r>
              <a:rPr lang="en-US" b="0" i="0" dirty="0">
                <a:solidFill>
                  <a:srgbClr val="000000"/>
                </a:solidFill>
                <a:effectLst/>
                <a:latin typeface="nytfranklin-light"/>
              </a:rPr>
              <a:t> for International Student Assessment (PISA) scores for the last three surveys (2009, 2012 and 2015), Thailand’s education system has been struggling. In 2009, its overall ranking was 50th out of 65 countries, in 2012, Thailand was ranked 50th again out of 65 countries, and in 2015, it ranked 54th out of 70 countries.</a:t>
            </a:r>
          </a:p>
          <a:p>
            <a:pPr algn="l"/>
            <a:r>
              <a:rPr lang="en-US" b="0" i="0" dirty="0">
                <a:solidFill>
                  <a:srgbClr val="000000"/>
                </a:solidFill>
                <a:effectLst/>
                <a:latin typeface="nytfranklin-light"/>
              </a:rPr>
              <a:t>The World Economic Forum’s (WEF) Global Competitiveness Index 2017-2018, did not have anything different to say about the country’s education system either. For Higher Education and Training, Thailand was placed 57th out of 137 countries. Brunei was 67th, Cambodia was 124th, Indonesia was 64th, Lao PDR was 105th, Malaysia was 45th, Myanmar was 108th, Philippines was 55th, Singapore was first and Vietnam was 84th.</a:t>
            </a:r>
          </a:p>
          <a:p>
            <a:pPr algn="l"/>
            <a:endParaRPr lang="en-US" b="0" i="0" dirty="0">
              <a:solidFill>
                <a:srgbClr val="000000"/>
              </a:solidFill>
              <a:effectLst/>
              <a:latin typeface="nytfranklin-light"/>
            </a:endParaRPr>
          </a:p>
          <a:p>
            <a:pPr algn="l"/>
            <a:endParaRPr lang="en-US" b="0" i="0" dirty="0">
              <a:solidFill>
                <a:srgbClr val="000000"/>
              </a:solidFill>
              <a:effectLst/>
              <a:latin typeface="nytfranklin-light"/>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4A320C3-4339-4174-BC8C-2351EBCAC6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4592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88C1C-9E0C-491A-BAC5-B94D0FB7A90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2021 TIME Consulting Co., Ltd., Strictly Confidential </a:t>
            </a:r>
            <a:endParaRPr lang="en-US" sz="900">
              <a:solidFill>
                <a:schemeClr val="bg1">
                  <a:lumMod val="65000"/>
                </a:schemeClr>
              </a:solidFill>
              <a:latin typeface="+mn-lt"/>
            </a:endParaRPr>
          </a:p>
        </p:txBody>
      </p:sp>
      <p:pic>
        <p:nvPicPr>
          <p:cNvPr id="4" name="Graphic 3">
            <a:extLst>
              <a:ext uri="{FF2B5EF4-FFF2-40B4-BE49-F238E27FC236}">
                <a16:creationId xmlns:a16="http://schemas.microsoft.com/office/drawing/2014/main" id="{1687597E-C079-4AF7-84E2-ADE384EC16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5" name="Picture 4">
            <a:extLst>
              <a:ext uri="{FF2B5EF4-FFF2-40B4-BE49-F238E27FC236}">
                <a16:creationId xmlns:a16="http://schemas.microsoft.com/office/drawing/2014/main" id="{E50C8ED4-6E89-42EC-8F8E-062A182D7D0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6136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Box 3">
            <a:extLst>
              <a:ext uri="{FF2B5EF4-FFF2-40B4-BE49-F238E27FC236}">
                <a16:creationId xmlns:a16="http://schemas.microsoft.com/office/drawing/2014/main" id="{B69B62BF-E5DD-4793-A4DC-C372287709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5" name="Graphic 4">
            <a:extLst>
              <a:ext uri="{FF2B5EF4-FFF2-40B4-BE49-F238E27FC236}">
                <a16:creationId xmlns:a16="http://schemas.microsoft.com/office/drawing/2014/main" id="{E911E209-3454-4577-A831-4CB87039FF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77064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F49AFFC-8ACE-40E5-974D-D9A4E91F2AB0}"/>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2075CABF-C5F6-4957-9691-76D89BF1884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819893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DD7FE6D5-315A-453A-9418-DC2502628851}"/>
              </a:ext>
            </a:extLst>
          </p:cNvPr>
          <p:cNvSpPr>
            <a:spLocks noGrp="1"/>
          </p:cNvSpPr>
          <p:nvPr>
            <p:ph type="pic" sz="quarter" idx="41" hasCustomPrompt="1"/>
          </p:nvPr>
        </p:nvSpPr>
        <p:spPr>
          <a:xfrm>
            <a:off x="5339723"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a:t>Place Your Picture Here</a:t>
            </a:r>
            <a:endParaRPr lang="ko-KR" altLang="en-US"/>
          </a:p>
        </p:txBody>
      </p:sp>
    </p:spTree>
    <p:extLst>
      <p:ext uri="{BB962C8B-B14F-4D97-AF65-F5344CB8AC3E}">
        <p14:creationId xmlns:p14="http://schemas.microsoft.com/office/powerpoint/2010/main" val="22287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89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DEE9D87-F212-47CA-8A8C-D26D16E2C92B}"/>
              </a:ext>
            </a:extLst>
          </p:cNvPr>
          <p:cNvSpPr>
            <a:spLocks noGrp="1"/>
          </p:cNvSpPr>
          <p:nvPr>
            <p:ph type="pic" idx="14" hasCustomPrompt="1"/>
          </p:nvPr>
        </p:nvSpPr>
        <p:spPr>
          <a:xfrm>
            <a:off x="6936000" y="0"/>
            <a:ext cx="525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Send To Back</a:t>
            </a:r>
            <a:endParaRPr lang="ko-KR" altLang="en-US"/>
          </a:p>
        </p:txBody>
      </p:sp>
      <p:sp>
        <p:nvSpPr>
          <p:cNvPr id="3" name="Picture Placeholder 2">
            <a:extLst>
              <a:ext uri="{FF2B5EF4-FFF2-40B4-BE49-F238E27FC236}">
                <a16:creationId xmlns:a16="http://schemas.microsoft.com/office/drawing/2014/main" id="{47EB8A2F-B113-423E-8438-046095768671}"/>
              </a:ext>
            </a:extLst>
          </p:cNvPr>
          <p:cNvSpPr>
            <a:spLocks noGrp="1"/>
          </p:cNvSpPr>
          <p:nvPr>
            <p:ph type="pic" idx="15" hasCustomPrompt="1"/>
          </p:nvPr>
        </p:nvSpPr>
        <p:spPr>
          <a:xfrm>
            <a:off x="-1" y="2043000"/>
            <a:ext cx="5255999" cy="277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73904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2AF107-4134-4BBE-8F2E-793F5AD877FA}"/>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6" name="Rectangle 5">
            <a:extLst>
              <a:ext uri="{FF2B5EF4-FFF2-40B4-BE49-F238E27FC236}">
                <a16:creationId xmlns:a16="http://schemas.microsoft.com/office/drawing/2014/main" id="{F18F1AA8-40B0-4909-8D47-7C88E2E18C09}"/>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36554B45-1B74-463A-ABC4-471C359524EF}"/>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2022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F2CEE50A-31BF-4507-9EB8-12A90B5897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F95E24D3-8FF2-4545-BCA4-827FD2FF762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50343334"/>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Picture Placeholder 2">
            <a:extLst>
              <a:ext uri="{FF2B5EF4-FFF2-40B4-BE49-F238E27FC236}">
                <a16:creationId xmlns:a16="http://schemas.microsoft.com/office/drawing/2014/main" id="{921F38CA-67C4-420E-B1DB-2FFE640E548A}"/>
              </a:ext>
            </a:extLst>
          </p:cNvPr>
          <p:cNvSpPr>
            <a:spLocks noGrp="1"/>
          </p:cNvSpPr>
          <p:nvPr>
            <p:ph type="pic" sz="quarter" idx="12"/>
          </p:nvPr>
        </p:nvSpPr>
        <p:spPr>
          <a:xfrm>
            <a:off x="955675" y="3972992"/>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2" name="Picture Placeholder 2">
            <a:extLst>
              <a:ext uri="{FF2B5EF4-FFF2-40B4-BE49-F238E27FC236}">
                <a16:creationId xmlns:a16="http://schemas.microsoft.com/office/drawing/2014/main" id="{9C041C2E-0254-4B0E-BE6B-368CA2FFA518}"/>
              </a:ext>
            </a:extLst>
          </p:cNvPr>
          <p:cNvSpPr>
            <a:spLocks noGrp="1"/>
          </p:cNvSpPr>
          <p:nvPr>
            <p:ph type="pic" sz="quarter" idx="13"/>
          </p:nvPr>
        </p:nvSpPr>
        <p:spPr>
          <a:xfrm>
            <a:off x="3742093" y="3932405"/>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3" name="Title 1">
            <a:extLst>
              <a:ext uri="{FF2B5EF4-FFF2-40B4-BE49-F238E27FC236}">
                <a16:creationId xmlns:a16="http://schemas.microsoft.com/office/drawing/2014/main" id="{FF03A268-0036-4EC7-BD42-5B7A8BB10038}"/>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4" name="Rectangle 13">
            <a:extLst>
              <a:ext uri="{FF2B5EF4-FFF2-40B4-BE49-F238E27FC236}">
                <a16:creationId xmlns:a16="http://schemas.microsoft.com/office/drawing/2014/main" id="{30B3F4FB-FADE-4AAC-B262-CC5658D50697}"/>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1" name="TextBox 10">
            <a:extLst>
              <a:ext uri="{FF2B5EF4-FFF2-40B4-BE49-F238E27FC236}">
                <a16:creationId xmlns:a16="http://schemas.microsoft.com/office/drawing/2014/main" id="{63092040-4E68-421D-81D0-056AA853BDC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15" name="Graphic 14">
            <a:extLst>
              <a:ext uri="{FF2B5EF4-FFF2-40B4-BE49-F238E27FC236}">
                <a16:creationId xmlns:a16="http://schemas.microsoft.com/office/drawing/2014/main" id="{09C4E683-BCAC-4E6A-8CD7-08C78691BA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16" name="Picture 15">
            <a:extLst>
              <a:ext uri="{FF2B5EF4-FFF2-40B4-BE49-F238E27FC236}">
                <a16:creationId xmlns:a16="http://schemas.microsoft.com/office/drawing/2014/main" id="{292212A3-CD67-4F47-9BF8-00481ED0777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2509383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Title 1">
            <a:extLst>
              <a:ext uri="{FF2B5EF4-FFF2-40B4-BE49-F238E27FC236}">
                <a16:creationId xmlns:a16="http://schemas.microsoft.com/office/drawing/2014/main" id="{DAA390AB-D434-4876-A675-E9E76C712DD6}"/>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2" name="Rectangle 11">
            <a:extLst>
              <a:ext uri="{FF2B5EF4-FFF2-40B4-BE49-F238E27FC236}">
                <a16:creationId xmlns:a16="http://schemas.microsoft.com/office/drawing/2014/main" id="{A372598B-7B4C-41DA-9AEB-82AD1CF09311}"/>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2FE8A609-647D-43AC-B225-B8BDE2A6032B}"/>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D4A02211-CAC8-4455-9B56-58DE292663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C49157D8-82E9-4CF6-A141-9A8E5ABA411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77168205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577360-2D13-409E-801C-F56928BE44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ABF331FF-67EF-42B4-80F6-FE6CFADAE7D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AC69873B-F057-4A37-A138-A90CBF5130C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164225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Box 3">
            <a:extLst>
              <a:ext uri="{FF2B5EF4-FFF2-40B4-BE49-F238E27FC236}">
                <a16:creationId xmlns:a16="http://schemas.microsoft.com/office/drawing/2014/main" id="{090F3D74-D91B-450B-AA7B-6314B0D71EB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5" name="Graphic 4">
            <a:extLst>
              <a:ext uri="{FF2B5EF4-FFF2-40B4-BE49-F238E27FC236}">
                <a16:creationId xmlns:a16="http://schemas.microsoft.com/office/drawing/2014/main" id="{355F4D02-83B3-4CF1-8C10-512AEE43EA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32110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50903B-D42D-4D22-A958-C1CD2AD939E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70F5F562-BA8F-4BB6-8EE1-7951C77A0E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008102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94941-E063-4542-9CAF-3B53DB138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5E03315D-830E-4BB8-8B52-815465322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Slide Number Placeholder 3">
            <a:extLst>
              <a:ext uri="{FF2B5EF4-FFF2-40B4-BE49-F238E27FC236}">
                <a16:creationId xmlns:a16="http://schemas.microsoft.com/office/drawing/2014/main" id="{DE7DC81F-4ED3-4B9D-A0CB-B2EB876FB8D3}"/>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0275921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7" r:id="rId8"/>
    <p:sldLayoutId id="2147483728" r:id="rId9"/>
    <p:sldLayoutId id="2147483730" r:id="rId10"/>
    <p:sldLayoutId id="2147483731" r:id="rId11"/>
    <p:sldLayoutId id="2147483732" r:id="rId1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4008">
          <p15:clr>
            <a:srgbClr val="F26B43"/>
          </p15:clr>
        </p15:guide>
        <p15:guide id="4" orient="horz" pos="696">
          <p15:clr>
            <a:srgbClr val="F26B43"/>
          </p15:clr>
        </p15:guide>
        <p15:guide id="5" pos="234">
          <p15:clr>
            <a:srgbClr val="F26B43"/>
          </p15:clr>
        </p15:guide>
        <p15:guide id="6" pos="744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2F0055-BA25-4387-AD12-938A7EAD4271}"/>
              </a:ext>
            </a:extLst>
          </p:cNvPr>
          <p:cNvSpPr>
            <a:spLocks noGrp="1"/>
          </p:cNvSpPr>
          <p:nvPr>
            <p:ph type="title"/>
          </p:nvPr>
        </p:nvSpPr>
        <p:spPr/>
        <p:txBody>
          <a:bodyPr>
            <a:normAutofit/>
          </a:bodyPr>
          <a:lstStyle/>
          <a:p>
            <a:r>
              <a:rPr lang="en-US"/>
              <a:t>Current status of education in Thailand towards global ranking is still under OECD average score in reading, mathematics, and science.</a:t>
            </a:r>
          </a:p>
        </p:txBody>
      </p:sp>
      <p:sp>
        <p:nvSpPr>
          <p:cNvPr id="48" name="TextBox 47">
            <a:extLst>
              <a:ext uri="{FF2B5EF4-FFF2-40B4-BE49-F238E27FC236}">
                <a16:creationId xmlns:a16="http://schemas.microsoft.com/office/drawing/2014/main" id="{D1E2557B-25F8-4EBE-BC3A-2B52D7F2CF6A}"/>
              </a:ext>
            </a:extLst>
          </p:cNvPr>
          <p:cNvSpPr txBox="1"/>
          <p:nvPr/>
        </p:nvSpPr>
        <p:spPr>
          <a:xfrm>
            <a:off x="12692085" y="445417"/>
            <a:ext cx="3818944"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F3492"/>
                </a:solidFill>
                <a:effectLst/>
                <a:uLnTx/>
                <a:uFillTx/>
                <a:latin typeface="Arial" panose="020B0604020202020204"/>
                <a:ea typeface="+mn-ea"/>
                <a:cs typeface="+mn-cs"/>
              </a:rPr>
              <a:t>https://thestandard.co/pisa-2018-2/</a:t>
            </a:r>
          </a:p>
        </p:txBody>
      </p:sp>
      <p:pic>
        <p:nvPicPr>
          <p:cNvPr id="51" name="Picture 50">
            <a:extLst>
              <a:ext uri="{FF2B5EF4-FFF2-40B4-BE49-F238E27FC236}">
                <a16:creationId xmlns:a16="http://schemas.microsoft.com/office/drawing/2014/main" id="{6AEC9A6B-9B10-45DD-9F2C-AEC6BFD261A8}"/>
              </a:ext>
            </a:extLst>
          </p:cNvPr>
          <p:cNvPicPr>
            <a:picLocks noChangeAspect="1"/>
          </p:cNvPicPr>
          <p:nvPr/>
        </p:nvPicPr>
        <p:blipFill>
          <a:blip r:embed="rId3"/>
          <a:stretch>
            <a:fillRect/>
          </a:stretch>
        </p:blipFill>
        <p:spPr>
          <a:xfrm>
            <a:off x="12195830" y="6792258"/>
            <a:ext cx="4187472" cy="2457752"/>
          </a:xfrm>
          <a:prstGeom prst="rect">
            <a:avLst/>
          </a:prstGeom>
        </p:spPr>
      </p:pic>
      <p:sp>
        <p:nvSpPr>
          <p:cNvPr id="62" name="Rectangle 61">
            <a:extLst>
              <a:ext uri="{FF2B5EF4-FFF2-40B4-BE49-F238E27FC236}">
                <a16:creationId xmlns:a16="http://schemas.microsoft.com/office/drawing/2014/main" id="{2BF75AF4-E651-4118-A29C-74F67C1F0755}"/>
              </a:ext>
            </a:extLst>
          </p:cNvPr>
          <p:cNvSpPr/>
          <p:nvPr/>
        </p:nvSpPr>
        <p:spPr>
          <a:xfrm>
            <a:off x="-7296440" y="41254"/>
            <a:ext cx="8154189" cy="588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2"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0F3492"/>
                </a:solidFill>
                <a:effectLst/>
                <a:uLnTx/>
                <a:uFillTx/>
                <a:latin typeface="Arial" panose="020B0604020202020204" pitchFamily="34" charset="0"/>
                <a:ea typeface="+mn-ea"/>
                <a:cs typeface="Arial" panose="020B0604020202020204" pitchFamily="34" charset="0"/>
              </a:rPr>
              <a:t>https://www.nationthailand.com/edandtech/30399366</a:t>
            </a:r>
          </a:p>
        </p:txBody>
      </p:sp>
      <p:pic>
        <p:nvPicPr>
          <p:cNvPr id="16" name="Picture 15">
            <a:extLst>
              <a:ext uri="{FF2B5EF4-FFF2-40B4-BE49-F238E27FC236}">
                <a16:creationId xmlns:a16="http://schemas.microsoft.com/office/drawing/2014/main" id="{729C76A6-0A5A-430F-997A-6B032997AB35}"/>
              </a:ext>
            </a:extLst>
          </p:cNvPr>
          <p:cNvPicPr>
            <a:picLocks noChangeAspect="1"/>
          </p:cNvPicPr>
          <p:nvPr/>
        </p:nvPicPr>
        <p:blipFill>
          <a:blip r:embed="rId4"/>
          <a:stretch>
            <a:fillRect/>
          </a:stretch>
        </p:blipFill>
        <p:spPr>
          <a:xfrm>
            <a:off x="-6127000" y="728577"/>
            <a:ext cx="5380560" cy="3029759"/>
          </a:xfrm>
          <a:prstGeom prst="rect">
            <a:avLst/>
          </a:prstGeom>
        </p:spPr>
      </p:pic>
      <p:sp>
        <p:nvSpPr>
          <p:cNvPr id="104" name="TextBox 103">
            <a:extLst>
              <a:ext uri="{FF2B5EF4-FFF2-40B4-BE49-F238E27FC236}">
                <a16:creationId xmlns:a16="http://schemas.microsoft.com/office/drawing/2014/main" id="{A37800D9-0605-4118-A6A8-B6588D95D263}"/>
              </a:ext>
            </a:extLst>
          </p:cNvPr>
          <p:cNvSpPr txBox="1"/>
          <p:nvPr/>
        </p:nvSpPr>
        <p:spPr>
          <a:xfrm>
            <a:off x="1114797" y="6362700"/>
            <a:ext cx="291836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000000">
                    <a:lumMod val="50000"/>
                    <a:lumOff val="50000"/>
                  </a:srgbClr>
                </a:solidFill>
                <a:effectLst/>
                <a:uLnTx/>
                <a:uFillTx/>
                <a:latin typeface="Arial" panose="020B0604020202020204"/>
                <a:ea typeface="+mn-ea"/>
                <a:cs typeface="+mn-cs"/>
              </a:rPr>
              <a:t>Source: Pisa Score Report 2018</a:t>
            </a:r>
          </a:p>
        </p:txBody>
      </p:sp>
      <p:pic>
        <p:nvPicPr>
          <p:cNvPr id="45" name="Picture 44">
            <a:extLst>
              <a:ext uri="{FF2B5EF4-FFF2-40B4-BE49-F238E27FC236}">
                <a16:creationId xmlns:a16="http://schemas.microsoft.com/office/drawing/2014/main" id="{2731B4D5-2024-4127-9AB6-C041E3BD4FBA}"/>
              </a:ext>
            </a:extLst>
          </p:cNvPr>
          <p:cNvPicPr>
            <a:picLocks noChangeAspect="1"/>
          </p:cNvPicPr>
          <p:nvPr/>
        </p:nvPicPr>
        <p:blipFill rotWithShape="1">
          <a:blip r:embed="rId5">
            <a:extLst>
              <a:ext uri="{28A0092B-C50C-407E-A947-70E740481C1C}">
                <a14:useLocalDpi xmlns:a14="http://schemas.microsoft.com/office/drawing/2010/main" val="0"/>
              </a:ext>
            </a:extLst>
          </a:blip>
          <a:srcRect l="8815" t="11227" r="60032" b="47508"/>
          <a:stretch/>
        </p:blipFill>
        <p:spPr>
          <a:xfrm>
            <a:off x="-6442130" y="3988330"/>
            <a:ext cx="6255080" cy="3344315"/>
          </a:xfrm>
          <a:prstGeom prst="rect">
            <a:avLst/>
          </a:prstGeom>
        </p:spPr>
      </p:pic>
      <p:pic>
        <p:nvPicPr>
          <p:cNvPr id="1026" name="Picture 2">
            <a:extLst>
              <a:ext uri="{FF2B5EF4-FFF2-40B4-BE49-F238E27FC236}">
                <a16:creationId xmlns:a16="http://schemas.microsoft.com/office/drawing/2014/main" id="{19AFC218-3DC3-4E70-9389-E57FDD9497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28127" y="1110209"/>
            <a:ext cx="4346859" cy="70648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727E9C5-B7C4-98EF-F872-320EB813C9E3}"/>
              </a:ext>
            </a:extLst>
          </p:cNvPr>
          <p:cNvSpPr txBox="1"/>
          <p:nvPr/>
        </p:nvSpPr>
        <p:spPr>
          <a:xfrm>
            <a:off x="463387" y="1505412"/>
            <a:ext cx="11289998" cy="830997"/>
          </a:xfrm>
          <a:prstGeom prst="rect">
            <a:avLst/>
          </a:prstGeom>
          <a:noFill/>
        </p:spPr>
        <p:txBody>
          <a:bodyPr wrap="square" rtlCol="0">
            <a:spAutoFit/>
          </a:bodyPr>
          <a:lstStyle/>
          <a:p>
            <a:r>
              <a:rPr lang="th-TH" sz="2400" b="1" u="sng" dirty="0">
                <a:cs typeface="+mj-cs"/>
              </a:rPr>
              <a:t>คำสั่ง </a:t>
            </a:r>
            <a:r>
              <a:rPr lang="en-US" sz="2400" b="1" dirty="0">
                <a:cs typeface="+mj-cs"/>
              </a:rPr>
              <a:t>: </a:t>
            </a:r>
            <a:r>
              <a:rPr lang="th-TH" sz="2400" dirty="0">
                <a:cs typeface="+mj-cs"/>
              </a:rPr>
              <a:t>ให้ศึกษาข้อมูลที่ได้เตรียมไว้ให้ข้างต้น โดยวิเคราะห์ข้อมูลและศึกษา จากนั้นดีไซด์ เนื้อหาให้เหมาะสมกับ </a:t>
            </a:r>
            <a:r>
              <a:rPr lang="en-US" sz="2400" dirty="0">
                <a:cs typeface="+mj-cs"/>
              </a:rPr>
              <a:t>Key Massage </a:t>
            </a:r>
            <a:r>
              <a:rPr lang="th-TH" sz="2400" dirty="0">
                <a:cs typeface="+mj-cs"/>
              </a:rPr>
              <a:t>ที่ให้ไว้ข้างต้น การวิเคราะห์ข้อมูลที่ดีจำเป็นต้นอ่านเนื้อหาให้เข้าใจและสรุปออกมาได้ใน </a:t>
            </a:r>
            <a:r>
              <a:rPr lang="en-US" sz="2400" dirty="0">
                <a:cs typeface="+mj-cs"/>
              </a:rPr>
              <a:t>1 </a:t>
            </a:r>
            <a:r>
              <a:rPr lang="th-TH" sz="2400">
                <a:cs typeface="+mj-cs"/>
              </a:rPr>
              <a:t>หน้าค่ะ</a:t>
            </a:r>
            <a:endParaRPr lang="en-US" sz="2400" dirty="0">
              <a:cs typeface="+mj-cs"/>
            </a:endParaRPr>
          </a:p>
        </p:txBody>
      </p:sp>
    </p:spTree>
    <p:extLst>
      <p:ext uri="{BB962C8B-B14F-4D97-AF65-F5344CB8AC3E}">
        <p14:creationId xmlns:p14="http://schemas.microsoft.com/office/powerpoint/2010/main" val="429330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3CEEF-5647-8177-2B74-DAE1947BB01C}"/>
              </a:ext>
            </a:extLst>
          </p:cNvPr>
          <p:cNvSpPr>
            <a:spLocks noGrp="1"/>
          </p:cNvSpPr>
          <p:nvPr>
            <p:ph type="title"/>
          </p:nvPr>
        </p:nvSpPr>
        <p:spPr/>
        <p:txBody>
          <a:bodyPr/>
          <a:lstStyle/>
          <a:p>
            <a:r>
              <a:rPr lang="en-US" dirty="0"/>
              <a:t>Current status of education in Thailand towards global ranking is still under OECD average score in reading, mathematics, and science.</a:t>
            </a:r>
          </a:p>
        </p:txBody>
      </p:sp>
      <p:sp>
        <p:nvSpPr>
          <p:cNvPr id="27" name="Rectangle 26">
            <a:extLst>
              <a:ext uri="{FF2B5EF4-FFF2-40B4-BE49-F238E27FC236}">
                <a16:creationId xmlns:a16="http://schemas.microsoft.com/office/drawing/2014/main" id="{FD091B4F-E46B-5FF7-AEB4-C62A39F5C6C0}"/>
              </a:ext>
            </a:extLst>
          </p:cNvPr>
          <p:cNvSpPr/>
          <p:nvPr/>
        </p:nvSpPr>
        <p:spPr>
          <a:xfrm>
            <a:off x="6419896" y="4984321"/>
            <a:ext cx="4893062" cy="133894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1"/>
              </a:solidFill>
              <a:cs typeface="TH SarabunPSK" panose="020B0500040200020003" pitchFamily="34" charset="-34"/>
            </a:endParaRPr>
          </a:p>
        </p:txBody>
      </p:sp>
      <p:sp>
        <p:nvSpPr>
          <p:cNvPr id="30" name="Rectangle 29">
            <a:extLst>
              <a:ext uri="{FF2B5EF4-FFF2-40B4-BE49-F238E27FC236}">
                <a16:creationId xmlns:a16="http://schemas.microsoft.com/office/drawing/2014/main" id="{9EE9ADBA-ABE4-7E09-AE73-F280F6544956}"/>
              </a:ext>
            </a:extLst>
          </p:cNvPr>
          <p:cNvSpPr/>
          <p:nvPr/>
        </p:nvSpPr>
        <p:spPr>
          <a:xfrm>
            <a:off x="6087250" y="1240971"/>
            <a:ext cx="5474573" cy="5121729"/>
          </a:xfrm>
          <a:prstGeom prst="rect">
            <a:avLst/>
          </a:pr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2000"/>
              </a:lnSpc>
            </a:pPr>
            <a:endParaRPr lang="th-TH" sz="1600" kern="0">
              <a:solidFill>
                <a:srgbClr val="002060"/>
              </a:solidFill>
              <a:latin typeface="TH SarabunPSK" panose="020B0500040200020003" pitchFamily="34" charset="-34"/>
              <a:cs typeface="TH SarabunPSK" panose="020B0500040200020003" pitchFamily="34" charset="-34"/>
            </a:endParaRPr>
          </a:p>
        </p:txBody>
      </p:sp>
      <p:sp>
        <p:nvSpPr>
          <p:cNvPr id="45" name="Isosceles Triangle 44">
            <a:extLst>
              <a:ext uri="{FF2B5EF4-FFF2-40B4-BE49-F238E27FC236}">
                <a16:creationId xmlns:a16="http://schemas.microsoft.com/office/drawing/2014/main" id="{1A2CE0BB-90D5-EA4E-8B80-48EDC9373D17}"/>
              </a:ext>
            </a:extLst>
          </p:cNvPr>
          <p:cNvSpPr/>
          <p:nvPr/>
        </p:nvSpPr>
        <p:spPr>
          <a:xfrm rot="5400000">
            <a:off x="8155939" y="3101088"/>
            <a:ext cx="284287" cy="9702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5D151CC-A173-3A92-A1D7-FEFCFBFDCE6A}"/>
              </a:ext>
            </a:extLst>
          </p:cNvPr>
          <p:cNvSpPr txBox="1"/>
          <p:nvPr/>
        </p:nvSpPr>
        <p:spPr>
          <a:xfrm>
            <a:off x="6767604" y="5044541"/>
            <a:ext cx="4153825" cy="1169551"/>
          </a:xfrm>
          <a:prstGeom prst="rect">
            <a:avLst/>
          </a:prstGeom>
          <a:noFill/>
        </p:spPr>
        <p:txBody>
          <a:bodyPr wrap="square" rtlCol="0">
            <a:spAutoFit/>
          </a:bodyPr>
          <a:lstStyle/>
          <a:p>
            <a:pPr marL="228600" indent="-228600">
              <a:buFont typeface="Wingdings" panose="05000000000000000000" pitchFamily="2" charset="2"/>
              <a:buChar char="§"/>
            </a:pPr>
            <a:r>
              <a:rPr lang="en-US" sz="1400" dirty="0">
                <a:solidFill>
                  <a:schemeClr val="accent1"/>
                </a:solidFill>
                <a:cs typeface="TH SarabunPSK" panose="020B0500040200020003" pitchFamily="34" charset="-34"/>
              </a:rPr>
              <a:t>Around 60% of Students score below minimum proficiency level in </a:t>
            </a:r>
            <a:r>
              <a:rPr lang="en-US" sz="1400" b="1" dirty="0">
                <a:solidFill>
                  <a:schemeClr val="accent1"/>
                </a:solidFill>
                <a:cs typeface="TH SarabunPSK" panose="020B0500040200020003" pitchFamily="34" charset="-34"/>
              </a:rPr>
              <a:t>Reading</a:t>
            </a:r>
          </a:p>
          <a:p>
            <a:pPr marL="228600" indent="-228600">
              <a:buFont typeface="Wingdings" panose="05000000000000000000" pitchFamily="2" charset="2"/>
              <a:buChar char="§"/>
            </a:pPr>
            <a:r>
              <a:rPr lang="en-US" sz="1400" dirty="0">
                <a:solidFill>
                  <a:schemeClr val="accent1"/>
                </a:solidFill>
                <a:cs typeface="TH SarabunPSK" panose="020B0500040200020003" pitchFamily="34" charset="-34"/>
              </a:rPr>
              <a:t>53% were unable to attain the minimum proficiency level in </a:t>
            </a:r>
            <a:r>
              <a:rPr lang="en-US" sz="1400" b="1" dirty="0">
                <a:solidFill>
                  <a:schemeClr val="accent1"/>
                </a:solidFill>
                <a:cs typeface="TH SarabunPSK" panose="020B0500040200020003" pitchFamily="34" charset="-34"/>
              </a:rPr>
              <a:t>Math</a:t>
            </a:r>
          </a:p>
          <a:p>
            <a:pPr marL="228600" indent="-228600">
              <a:buFont typeface="Wingdings" panose="05000000000000000000" pitchFamily="2" charset="2"/>
              <a:buChar char="§"/>
            </a:pPr>
            <a:r>
              <a:rPr lang="en-US" sz="1400" dirty="0">
                <a:solidFill>
                  <a:schemeClr val="accent1"/>
                </a:solidFill>
                <a:cs typeface="TH SarabunPSK" panose="020B0500040200020003" pitchFamily="34" charset="-34"/>
              </a:rPr>
              <a:t>44% did not reach basic proficiency in </a:t>
            </a:r>
            <a:r>
              <a:rPr lang="en-US" sz="1400" b="1" dirty="0">
                <a:solidFill>
                  <a:schemeClr val="accent1"/>
                </a:solidFill>
                <a:cs typeface="TH SarabunPSK" panose="020B0500040200020003" pitchFamily="34" charset="-34"/>
              </a:rPr>
              <a:t>Science</a:t>
            </a:r>
          </a:p>
        </p:txBody>
      </p:sp>
      <p:pic>
        <p:nvPicPr>
          <p:cNvPr id="48" name="Picture 4" descr="Looking forward to PISA - OECD Education and Skills Today">
            <a:extLst>
              <a:ext uri="{FF2B5EF4-FFF2-40B4-BE49-F238E27FC236}">
                <a16:creationId xmlns:a16="http://schemas.microsoft.com/office/drawing/2014/main" id="{0EB16176-5DB2-7A7F-E479-D5B2EE1A6F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162" y="1578693"/>
            <a:ext cx="795516" cy="356610"/>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2D34A04D-B200-AF18-0962-03D38125427B}"/>
              </a:ext>
            </a:extLst>
          </p:cNvPr>
          <p:cNvSpPr txBox="1"/>
          <p:nvPr/>
        </p:nvSpPr>
        <p:spPr>
          <a:xfrm>
            <a:off x="6306390" y="1390346"/>
            <a:ext cx="3490373" cy="369332"/>
          </a:xfrm>
          <a:prstGeom prst="rect">
            <a:avLst/>
          </a:prstGeom>
          <a:noFill/>
        </p:spPr>
        <p:txBody>
          <a:bodyPr wrap="square" rtlCol="0">
            <a:spAutoFit/>
          </a:bodyPr>
          <a:lstStyle/>
          <a:p>
            <a:pPr algn="ctr">
              <a:spcBef>
                <a:spcPts val="600"/>
              </a:spcBef>
            </a:pPr>
            <a:r>
              <a:rPr lang="en-US" dirty="0">
                <a:solidFill>
                  <a:schemeClr val="accent1"/>
                </a:solidFill>
                <a:cs typeface="TH SarabunPSK" panose="020B0500040200020003" pitchFamily="34" charset="-34"/>
              </a:rPr>
              <a:t>THAILAND’S RANKING IN 2018</a:t>
            </a:r>
          </a:p>
        </p:txBody>
      </p:sp>
      <p:sp>
        <p:nvSpPr>
          <p:cNvPr id="50" name="TextBox 49">
            <a:extLst>
              <a:ext uri="{FF2B5EF4-FFF2-40B4-BE49-F238E27FC236}">
                <a16:creationId xmlns:a16="http://schemas.microsoft.com/office/drawing/2014/main" id="{650DC8D3-1A42-9D84-D97A-CFAD49ED2226}"/>
              </a:ext>
            </a:extLst>
          </p:cNvPr>
          <p:cNvSpPr txBox="1"/>
          <p:nvPr/>
        </p:nvSpPr>
        <p:spPr>
          <a:xfrm>
            <a:off x="6395569" y="4665950"/>
            <a:ext cx="830393" cy="338554"/>
          </a:xfrm>
          <a:prstGeom prst="rect">
            <a:avLst/>
          </a:prstGeom>
          <a:noFill/>
        </p:spPr>
        <p:txBody>
          <a:bodyPr wrap="square" rtlCol="0">
            <a:spAutoFit/>
          </a:bodyPr>
          <a:lstStyle/>
          <a:p>
            <a:pPr algn="ctr">
              <a:spcBef>
                <a:spcPts val="600"/>
              </a:spcBef>
            </a:pPr>
            <a:r>
              <a:rPr lang="en-US" sz="1600" b="1" dirty="0">
                <a:solidFill>
                  <a:schemeClr val="accent1"/>
                </a:solidFill>
                <a:cs typeface="TH SarabunPSK" panose="020B0500040200020003" pitchFamily="34" charset="-34"/>
              </a:rPr>
              <a:t>Notes</a:t>
            </a:r>
            <a:endParaRPr lang="th-TH" sz="1600" b="1" dirty="0">
              <a:solidFill>
                <a:schemeClr val="accent1"/>
              </a:solidFill>
              <a:cs typeface="TH SarabunPSK" panose="020B0500040200020003" pitchFamily="34" charset="-34"/>
            </a:endParaRPr>
          </a:p>
        </p:txBody>
      </p:sp>
      <p:grpSp>
        <p:nvGrpSpPr>
          <p:cNvPr id="21" name="Group 20">
            <a:extLst>
              <a:ext uri="{FF2B5EF4-FFF2-40B4-BE49-F238E27FC236}">
                <a16:creationId xmlns:a16="http://schemas.microsoft.com/office/drawing/2014/main" id="{28A65216-02FE-124E-ADB9-31CF567EF269}"/>
              </a:ext>
            </a:extLst>
          </p:cNvPr>
          <p:cNvGrpSpPr/>
          <p:nvPr/>
        </p:nvGrpSpPr>
        <p:grpSpPr>
          <a:xfrm>
            <a:off x="6445041" y="1768274"/>
            <a:ext cx="1373167" cy="832910"/>
            <a:chOff x="6196864" y="1702045"/>
            <a:chExt cx="1373167" cy="832910"/>
          </a:xfrm>
        </p:grpSpPr>
        <p:sp>
          <p:nvSpPr>
            <p:cNvPr id="6" name="Rectangle 5">
              <a:extLst>
                <a:ext uri="{FF2B5EF4-FFF2-40B4-BE49-F238E27FC236}">
                  <a16:creationId xmlns:a16="http://schemas.microsoft.com/office/drawing/2014/main" id="{80B875C2-9589-5611-7769-50B5FC6356B4}"/>
                </a:ext>
              </a:extLst>
            </p:cNvPr>
            <p:cNvSpPr/>
            <p:nvPr/>
          </p:nvSpPr>
          <p:spPr>
            <a:xfrm>
              <a:off x="6201756" y="1702045"/>
              <a:ext cx="1368275" cy="832910"/>
            </a:xfrm>
            <a:prstGeom prst="rect">
              <a:avLst/>
            </a:prstGeom>
            <a:solidFill>
              <a:srgbClr val="C0D0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TextBox 12">
              <a:extLst>
                <a:ext uri="{FF2B5EF4-FFF2-40B4-BE49-F238E27FC236}">
                  <a16:creationId xmlns:a16="http://schemas.microsoft.com/office/drawing/2014/main" id="{8F0414EA-8DCA-A818-C967-A4B3BDA1DD1F}"/>
                </a:ext>
              </a:extLst>
            </p:cNvPr>
            <p:cNvSpPr txBox="1"/>
            <p:nvPr/>
          </p:nvSpPr>
          <p:spPr>
            <a:xfrm>
              <a:off x="6196864" y="2084443"/>
              <a:ext cx="1368274" cy="400110"/>
            </a:xfrm>
            <a:prstGeom prst="rect">
              <a:avLst/>
            </a:prstGeom>
            <a:noFill/>
          </p:spPr>
          <p:txBody>
            <a:bodyPr wrap="square" rtlCol="0">
              <a:spAutoFit/>
            </a:bodyPr>
            <a:lstStyle/>
            <a:p>
              <a:pPr algn="ctr"/>
              <a:r>
                <a:rPr lang="en-US" sz="2000" b="1" dirty="0">
                  <a:solidFill>
                    <a:schemeClr val="accent1"/>
                  </a:solidFill>
                </a:rPr>
                <a:t>68th</a:t>
              </a:r>
            </a:p>
          </p:txBody>
        </p:sp>
        <p:sp>
          <p:nvSpPr>
            <p:cNvPr id="14" name="Rectangle 13">
              <a:extLst>
                <a:ext uri="{FF2B5EF4-FFF2-40B4-BE49-F238E27FC236}">
                  <a16:creationId xmlns:a16="http://schemas.microsoft.com/office/drawing/2014/main" id="{D1C223C2-9F35-C23D-D07E-192F20506740}"/>
                </a:ext>
              </a:extLst>
            </p:cNvPr>
            <p:cNvSpPr/>
            <p:nvPr/>
          </p:nvSpPr>
          <p:spPr>
            <a:xfrm>
              <a:off x="6297459" y="1795780"/>
              <a:ext cx="1196008" cy="27682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solidFill>
                </a:rPr>
                <a:t>READING</a:t>
              </a:r>
            </a:p>
          </p:txBody>
        </p:sp>
      </p:grpSp>
      <p:grpSp>
        <p:nvGrpSpPr>
          <p:cNvPr id="20" name="Group 19">
            <a:extLst>
              <a:ext uri="{FF2B5EF4-FFF2-40B4-BE49-F238E27FC236}">
                <a16:creationId xmlns:a16="http://schemas.microsoft.com/office/drawing/2014/main" id="{675C77B7-A5DC-6F21-00FD-0030F55C9A84}"/>
              </a:ext>
            </a:extLst>
          </p:cNvPr>
          <p:cNvGrpSpPr/>
          <p:nvPr/>
        </p:nvGrpSpPr>
        <p:grpSpPr>
          <a:xfrm>
            <a:off x="6445041" y="2747023"/>
            <a:ext cx="1368278" cy="832910"/>
            <a:chOff x="6201754" y="2650861"/>
            <a:chExt cx="1368278" cy="832910"/>
          </a:xfrm>
        </p:grpSpPr>
        <p:sp>
          <p:nvSpPr>
            <p:cNvPr id="9" name="Rectangle 8">
              <a:extLst>
                <a:ext uri="{FF2B5EF4-FFF2-40B4-BE49-F238E27FC236}">
                  <a16:creationId xmlns:a16="http://schemas.microsoft.com/office/drawing/2014/main" id="{5A634D9E-E049-CD66-DE78-48A50C639663}"/>
                </a:ext>
              </a:extLst>
            </p:cNvPr>
            <p:cNvSpPr/>
            <p:nvPr/>
          </p:nvSpPr>
          <p:spPr>
            <a:xfrm>
              <a:off x="6201756" y="2650861"/>
              <a:ext cx="1368275" cy="832910"/>
            </a:xfrm>
            <a:prstGeom prst="rect">
              <a:avLst/>
            </a:prstGeom>
            <a:solidFill>
              <a:srgbClr val="C0D0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Rectangle 14">
              <a:extLst>
                <a:ext uri="{FF2B5EF4-FFF2-40B4-BE49-F238E27FC236}">
                  <a16:creationId xmlns:a16="http://schemas.microsoft.com/office/drawing/2014/main" id="{58D52987-1DBC-5EFC-AA3F-A5D9CE1A7FA3}"/>
                </a:ext>
              </a:extLst>
            </p:cNvPr>
            <p:cNvSpPr/>
            <p:nvPr/>
          </p:nvSpPr>
          <p:spPr>
            <a:xfrm>
              <a:off x="6297912" y="2751696"/>
              <a:ext cx="1196008" cy="27682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solidFill>
                </a:rPr>
                <a:t>MATH</a:t>
              </a:r>
            </a:p>
          </p:txBody>
        </p:sp>
        <p:sp>
          <p:nvSpPr>
            <p:cNvPr id="17" name="TextBox 16">
              <a:extLst>
                <a:ext uri="{FF2B5EF4-FFF2-40B4-BE49-F238E27FC236}">
                  <a16:creationId xmlns:a16="http://schemas.microsoft.com/office/drawing/2014/main" id="{EEDDFC96-354F-C6EB-7B14-11E49B78F4D9}"/>
                </a:ext>
              </a:extLst>
            </p:cNvPr>
            <p:cNvSpPr txBox="1"/>
            <p:nvPr/>
          </p:nvSpPr>
          <p:spPr>
            <a:xfrm>
              <a:off x="6201754" y="3034732"/>
              <a:ext cx="1368278" cy="400110"/>
            </a:xfrm>
            <a:prstGeom prst="rect">
              <a:avLst/>
            </a:prstGeom>
            <a:noFill/>
          </p:spPr>
          <p:txBody>
            <a:bodyPr wrap="square" rtlCol="0">
              <a:spAutoFit/>
            </a:bodyPr>
            <a:lstStyle/>
            <a:p>
              <a:pPr algn="ctr"/>
              <a:r>
                <a:rPr lang="en-US" sz="2000" b="1" dirty="0">
                  <a:solidFill>
                    <a:schemeClr val="accent1"/>
                  </a:solidFill>
                </a:rPr>
                <a:t>59th</a:t>
              </a:r>
            </a:p>
          </p:txBody>
        </p:sp>
      </p:grpSp>
      <p:grpSp>
        <p:nvGrpSpPr>
          <p:cNvPr id="19" name="Group 18">
            <a:extLst>
              <a:ext uri="{FF2B5EF4-FFF2-40B4-BE49-F238E27FC236}">
                <a16:creationId xmlns:a16="http://schemas.microsoft.com/office/drawing/2014/main" id="{5B2F8F3F-E223-DC01-6DCA-D9691C22C302}"/>
              </a:ext>
            </a:extLst>
          </p:cNvPr>
          <p:cNvGrpSpPr/>
          <p:nvPr/>
        </p:nvGrpSpPr>
        <p:grpSpPr>
          <a:xfrm>
            <a:off x="6445041" y="3725771"/>
            <a:ext cx="1368278" cy="832910"/>
            <a:chOff x="6230717" y="3659542"/>
            <a:chExt cx="1368278" cy="832910"/>
          </a:xfrm>
        </p:grpSpPr>
        <p:sp>
          <p:nvSpPr>
            <p:cNvPr id="12" name="Rectangle 11">
              <a:extLst>
                <a:ext uri="{FF2B5EF4-FFF2-40B4-BE49-F238E27FC236}">
                  <a16:creationId xmlns:a16="http://schemas.microsoft.com/office/drawing/2014/main" id="{0CAE77F5-CC3C-D327-7C35-BD6213B7A377}"/>
                </a:ext>
              </a:extLst>
            </p:cNvPr>
            <p:cNvSpPr/>
            <p:nvPr/>
          </p:nvSpPr>
          <p:spPr>
            <a:xfrm>
              <a:off x="6230720" y="3659542"/>
              <a:ext cx="1368275" cy="832910"/>
            </a:xfrm>
            <a:prstGeom prst="rect">
              <a:avLst/>
            </a:prstGeom>
            <a:solidFill>
              <a:srgbClr val="C0D0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Rectangle 15">
              <a:extLst>
                <a:ext uri="{FF2B5EF4-FFF2-40B4-BE49-F238E27FC236}">
                  <a16:creationId xmlns:a16="http://schemas.microsoft.com/office/drawing/2014/main" id="{2C62AD81-FA6B-07AC-16F8-6BD12A772CF9}"/>
                </a:ext>
              </a:extLst>
            </p:cNvPr>
            <p:cNvSpPr/>
            <p:nvPr/>
          </p:nvSpPr>
          <p:spPr>
            <a:xfrm>
              <a:off x="6316852" y="3749831"/>
              <a:ext cx="1196008" cy="27682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solidFill>
                </a:rPr>
                <a:t>SCIENCE</a:t>
              </a:r>
            </a:p>
          </p:txBody>
        </p:sp>
        <p:sp>
          <p:nvSpPr>
            <p:cNvPr id="18" name="TextBox 17">
              <a:extLst>
                <a:ext uri="{FF2B5EF4-FFF2-40B4-BE49-F238E27FC236}">
                  <a16:creationId xmlns:a16="http://schemas.microsoft.com/office/drawing/2014/main" id="{E76F55E4-1FD9-3EB9-5AB7-630B7B5D9C11}"/>
                </a:ext>
              </a:extLst>
            </p:cNvPr>
            <p:cNvSpPr txBox="1"/>
            <p:nvPr/>
          </p:nvSpPr>
          <p:spPr>
            <a:xfrm>
              <a:off x="6230717" y="4023114"/>
              <a:ext cx="1368275" cy="400110"/>
            </a:xfrm>
            <a:prstGeom prst="rect">
              <a:avLst/>
            </a:prstGeom>
            <a:noFill/>
          </p:spPr>
          <p:txBody>
            <a:bodyPr wrap="square" rtlCol="0">
              <a:spAutoFit/>
            </a:bodyPr>
            <a:lstStyle/>
            <a:p>
              <a:pPr algn="ctr"/>
              <a:r>
                <a:rPr lang="en-US" sz="2000" b="1" dirty="0">
                  <a:solidFill>
                    <a:schemeClr val="accent1"/>
                  </a:solidFill>
                </a:rPr>
                <a:t>55th</a:t>
              </a:r>
            </a:p>
          </p:txBody>
        </p:sp>
      </p:grpSp>
      <p:sp>
        <p:nvSpPr>
          <p:cNvPr id="25" name="Rectangle 24">
            <a:extLst>
              <a:ext uri="{FF2B5EF4-FFF2-40B4-BE49-F238E27FC236}">
                <a16:creationId xmlns:a16="http://schemas.microsoft.com/office/drawing/2014/main" id="{DB424B60-F9F8-A698-E27B-496953109B0B}"/>
              </a:ext>
            </a:extLst>
          </p:cNvPr>
          <p:cNvSpPr/>
          <p:nvPr/>
        </p:nvSpPr>
        <p:spPr>
          <a:xfrm>
            <a:off x="1444019" y="1287268"/>
            <a:ext cx="4461889" cy="894179"/>
          </a:xfrm>
          <a:prstGeom prst="rect">
            <a:avLst/>
          </a:prstGeom>
          <a:solidFill>
            <a:srgbClr val="BED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AC8701D-352A-EFF0-DAAE-6A31F0B2D3B7}"/>
              </a:ext>
            </a:extLst>
          </p:cNvPr>
          <p:cNvSpPr txBox="1"/>
          <p:nvPr/>
        </p:nvSpPr>
        <p:spPr>
          <a:xfrm>
            <a:off x="1521789" y="1325815"/>
            <a:ext cx="4173564" cy="830997"/>
          </a:xfrm>
          <a:prstGeom prst="rect">
            <a:avLst/>
          </a:prstGeom>
          <a:noFill/>
        </p:spPr>
        <p:txBody>
          <a:bodyPr wrap="square" rtlCol="0">
            <a:spAutoFit/>
          </a:bodyPr>
          <a:lstStyle/>
          <a:p>
            <a:r>
              <a:rPr lang="en-US" sz="1600" dirty="0">
                <a:solidFill>
                  <a:schemeClr val="accent1"/>
                </a:solidFill>
              </a:rPr>
              <a:t>assesses skill and knowledge of 15-year-old students in </a:t>
            </a:r>
            <a:r>
              <a:rPr lang="en-US" sz="1600" b="1" u="sng" dirty="0">
                <a:solidFill>
                  <a:schemeClr val="accent1"/>
                </a:solidFill>
              </a:rPr>
              <a:t>reading</a:t>
            </a:r>
            <a:r>
              <a:rPr lang="en-US" sz="1600" dirty="0">
                <a:solidFill>
                  <a:schemeClr val="accent1"/>
                </a:solidFill>
              </a:rPr>
              <a:t>, </a:t>
            </a:r>
            <a:r>
              <a:rPr lang="en-US" sz="1600" b="1" u="sng" dirty="0">
                <a:solidFill>
                  <a:schemeClr val="accent1"/>
                </a:solidFill>
              </a:rPr>
              <a:t>mathematics</a:t>
            </a:r>
            <a:r>
              <a:rPr lang="en-US" sz="1600" dirty="0">
                <a:solidFill>
                  <a:schemeClr val="accent1"/>
                </a:solidFill>
              </a:rPr>
              <a:t>, and </a:t>
            </a:r>
            <a:r>
              <a:rPr lang="en-US" sz="1600" b="1" u="sng" dirty="0">
                <a:solidFill>
                  <a:schemeClr val="accent1"/>
                </a:solidFill>
              </a:rPr>
              <a:t>science</a:t>
            </a:r>
            <a:r>
              <a:rPr lang="en-US" sz="1600" dirty="0">
                <a:solidFill>
                  <a:schemeClr val="accent1"/>
                </a:solidFill>
              </a:rPr>
              <a:t>.</a:t>
            </a:r>
          </a:p>
        </p:txBody>
      </p:sp>
      <p:grpSp>
        <p:nvGrpSpPr>
          <p:cNvPr id="57" name="Group 56">
            <a:extLst>
              <a:ext uri="{FF2B5EF4-FFF2-40B4-BE49-F238E27FC236}">
                <a16:creationId xmlns:a16="http://schemas.microsoft.com/office/drawing/2014/main" id="{8FEFFB3D-4437-0A12-6722-DE773ED2FAB9}"/>
              </a:ext>
            </a:extLst>
          </p:cNvPr>
          <p:cNvGrpSpPr/>
          <p:nvPr/>
        </p:nvGrpSpPr>
        <p:grpSpPr>
          <a:xfrm>
            <a:off x="647715" y="3910407"/>
            <a:ext cx="2499276" cy="1180651"/>
            <a:chOff x="2760981" y="3630148"/>
            <a:chExt cx="2499276" cy="1180651"/>
          </a:xfrm>
        </p:grpSpPr>
        <p:sp>
          <p:nvSpPr>
            <p:cNvPr id="24" name="TextBox 23">
              <a:extLst>
                <a:ext uri="{FF2B5EF4-FFF2-40B4-BE49-F238E27FC236}">
                  <a16:creationId xmlns:a16="http://schemas.microsoft.com/office/drawing/2014/main" id="{852E27F5-22DC-9B11-6F4A-7166D049BF8E}"/>
                </a:ext>
              </a:extLst>
            </p:cNvPr>
            <p:cNvSpPr txBox="1"/>
            <p:nvPr/>
          </p:nvSpPr>
          <p:spPr>
            <a:xfrm>
              <a:off x="2760981" y="3630148"/>
              <a:ext cx="2276405" cy="307777"/>
            </a:xfrm>
            <a:prstGeom prst="rect">
              <a:avLst/>
            </a:prstGeom>
            <a:noFill/>
          </p:spPr>
          <p:txBody>
            <a:bodyPr wrap="square">
              <a:spAutoFit/>
            </a:bodyPr>
            <a:lstStyle/>
            <a:p>
              <a:r>
                <a:rPr lang="en-US" sz="1400" b="1" dirty="0">
                  <a:solidFill>
                    <a:srgbClr val="0F3492"/>
                  </a:solidFill>
                </a:rPr>
                <a:t>Collects information on:</a:t>
              </a:r>
            </a:p>
          </p:txBody>
        </p:sp>
        <p:sp>
          <p:nvSpPr>
            <p:cNvPr id="53" name="Rectangle 52">
              <a:extLst>
                <a:ext uri="{FF2B5EF4-FFF2-40B4-BE49-F238E27FC236}">
                  <a16:creationId xmlns:a16="http://schemas.microsoft.com/office/drawing/2014/main" id="{6A8D7ECC-9FEC-B88C-840E-14254470CE2A}"/>
                </a:ext>
              </a:extLst>
            </p:cNvPr>
            <p:cNvSpPr/>
            <p:nvPr/>
          </p:nvSpPr>
          <p:spPr>
            <a:xfrm>
              <a:off x="2771410" y="3630148"/>
              <a:ext cx="2478417" cy="1180651"/>
            </a:xfrm>
            <a:prstGeom prst="rect">
              <a:avLst/>
            </a:prstGeom>
            <a:noFill/>
            <a:ln w="19050">
              <a:solidFill>
                <a:srgbClr val="0F349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B3C07595-6B6C-A0B1-8432-951BB0212217}"/>
                </a:ext>
              </a:extLst>
            </p:cNvPr>
            <p:cNvSpPr txBox="1"/>
            <p:nvPr/>
          </p:nvSpPr>
          <p:spPr>
            <a:xfrm>
              <a:off x="2983852" y="3835694"/>
              <a:ext cx="2276405" cy="954107"/>
            </a:xfrm>
            <a:prstGeom prst="rect">
              <a:avLst/>
            </a:prstGeom>
            <a:noFill/>
          </p:spPr>
          <p:txBody>
            <a:bodyPr wrap="square">
              <a:spAutoFit/>
            </a:bodyPr>
            <a:lstStyle/>
            <a:p>
              <a:pPr marL="285750" indent="-285750">
                <a:buFontTx/>
                <a:buChar char="-"/>
              </a:pPr>
              <a:r>
                <a:rPr lang="en-US" sz="1400" dirty="0">
                  <a:solidFill>
                    <a:srgbClr val="0F3492"/>
                  </a:solidFill>
                </a:rPr>
                <a:t>students' attitudes</a:t>
              </a:r>
            </a:p>
            <a:p>
              <a:pPr marL="285750" indent="-285750">
                <a:buFontTx/>
                <a:buChar char="-"/>
              </a:pPr>
              <a:r>
                <a:rPr lang="en-US" sz="1400" dirty="0">
                  <a:solidFill>
                    <a:srgbClr val="0F3492"/>
                  </a:solidFill>
                </a:rPr>
                <a:t>home background</a:t>
              </a:r>
            </a:p>
            <a:p>
              <a:pPr marL="285750" indent="-285750">
                <a:buFontTx/>
                <a:buChar char="-"/>
              </a:pPr>
              <a:r>
                <a:rPr lang="en-US" sz="1400" dirty="0">
                  <a:solidFill>
                    <a:srgbClr val="0F3492"/>
                  </a:solidFill>
                </a:rPr>
                <a:t>learning experience</a:t>
              </a:r>
            </a:p>
            <a:p>
              <a:pPr marL="285750" indent="-285750">
                <a:buFontTx/>
                <a:buChar char="-"/>
              </a:pPr>
              <a:r>
                <a:rPr lang="en-US" sz="1400" dirty="0">
                  <a:solidFill>
                    <a:srgbClr val="0F3492"/>
                  </a:solidFill>
                </a:rPr>
                <a:t>school contexts</a:t>
              </a:r>
            </a:p>
          </p:txBody>
        </p:sp>
      </p:grpSp>
      <p:grpSp>
        <p:nvGrpSpPr>
          <p:cNvPr id="58" name="Group 57">
            <a:extLst>
              <a:ext uri="{FF2B5EF4-FFF2-40B4-BE49-F238E27FC236}">
                <a16:creationId xmlns:a16="http://schemas.microsoft.com/office/drawing/2014/main" id="{F2EBDFF8-45F2-783E-E4D8-B58A8D1400CF}"/>
              </a:ext>
            </a:extLst>
          </p:cNvPr>
          <p:cNvGrpSpPr/>
          <p:nvPr/>
        </p:nvGrpSpPr>
        <p:grpSpPr>
          <a:xfrm>
            <a:off x="3697490" y="3910407"/>
            <a:ext cx="2003586" cy="1180651"/>
            <a:chOff x="2760981" y="4971657"/>
            <a:chExt cx="2576278" cy="871849"/>
          </a:xfrm>
        </p:grpSpPr>
        <p:sp>
          <p:nvSpPr>
            <p:cNvPr id="52" name="TextBox 51">
              <a:extLst>
                <a:ext uri="{FF2B5EF4-FFF2-40B4-BE49-F238E27FC236}">
                  <a16:creationId xmlns:a16="http://schemas.microsoft.com/office/drawing/2014/main" id="{C0E76DAE-66C3-587F-7B7E-B657B78D79A6}"/>
                </a:ext>
              </a:extLst>
            </p:cNvPr>
            <p:cNvSpPr txBox="1"/>
            <p:nvPr/>
          </p:nvSpPr>
          <p:spPr>
            <a:xfrm>
              <a:off x="2760981" y="5044541"/>
              <a:ext cx="2576278" cy="738664"/>
            </a:xfrm>
            <a:prstGeom prst="rect">
              <a:avLst/>
            </a:prstGeom>
            <a:noFill/>
          </p:spPr>
          <p:txBody>
            <a:bodyPr wrap="square">
              <a:spAutoFit/>
            </a:bodyPr>
            <a:lstStyle/>
            <a:p>
              <a:r>
                <a:rPr lang="en-US" sz="1400" b="1" dirty="0">
                  <a:solidFill>
                    <a:srgbClr val="0F3492"/>
                  </a:solidFill>
                  <a:effectLst/>
                  <a:latin typeface="+mj-lt"/>
                  <a:ea typeface="Times New Roman" panose="02020603050405020304" pitchFamily="18" charset="0"/>
                </a:rPr>
                <a:t>THAILAND</a:t>
              </a:r>
              <a:r>
                <a:rPr lang="en-US" sz="1400" dirty="0">
                  <a:solidFill>
                    <a:srgbClr val="0F3492"/>
                  </a:solidFill>
                  <a:effectLst/>
                  <a:latin typeface="+mj-lt"/>
                  <a:ea typeface="Times New Roman" panose="02020603050405020304" pitchFamily="18" charset="0"/>
                </a:rPr>
                <a:t> has participated in the PISA assessment </a:t>
              </a:r>
              <a:br>
                <a:rPr lang="en-US" sz="1400" dirty="0">
                  <a:solidFill>
                    <a:srgbClr val="0F3492"/>
                  </a:solidFill>
                  <a:effectLst/>
                  <a:latin typeface="+mj-lt"/>
                  <a:ea typeface="Times New Roman" panose="02020603050405020304" pitchFamily="18" charset="0"/>
                </a:rPr>
              </a:br>
              <a:r>
                <a:rPr lang="en-US" sz="1400" b="1" dirty="0">
                  <a:solidFill>
                    <a:srgbClr val="0F3492"/>
                  </a:solidFill>
                  <a:effectLst/>
                  <a:latin typeface="+mj-lt"/>
                  <a:ea typeface="Times New Roman" panose="02020603050405020304" pitchFamily="18" charset="0"/>
                </a:rPr>
                <a:t>since 2000. </a:t>
              </a:r>
              <a:endParaRPr lang="en-US" sz="1400" b="1" dirty="0">
                <a:solidFill>
                  <a:srgbClr val="0F3492"/>
                </a:solidFill>
                <a:latin typeface="+mj-lt"/>
              </a:endParaRPr>
            </a:p>
          </p:txBody>
        </p:sp>
        <p:sp>
          <p:nvSpPr>
            <p:cNvPr id="56" name="Rectangle 55">
              <a:extLst>
                <a:ext uri="{FF2B5EF4-FFF2-40B4-BE49-F238E27FC236}">
                  <a16:creationId xmlns:a16="http://schemas.microsoft.com/office/drawing/2014/main" id="{6EF567E1-C1A3-C0C3-1B00-8FBFCB836429}"/>
                </a:ext>
              </a:extLst>
            </p:cNvPr>
            <p:cNvSpPr/>
            <p:nvPr/>
          </p:nvSpPr>
          <p:spPr>
            <a:xfrm>
              <a:off x="2766151" y="4971657"/>
              <a:ext cx="2478417" cy="871849"/>
            </a:xfrm>
            <a:prstGeom prst="rect">
              <a:avLst/>
            </a:prstGeom>
            <a:noFill/>
            <a:ln w="19050">
              <a:solidFill>
                <a:srgbClr val="0F349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extBox 59">
            <a:extLst>
              <a:ext uri="{FF2B5EF4-FFF2-40B4-BE49-F238E27FC236}">
                <a16:creationId xmlns:a16="http://schemas.microsoft.com/office/drawing/2014/main" id="{173B7AA1-D77E-889E-9C00-022AE9C4EC4E}"/>
              </a:ext>
            </a:extLst>
          </p:cNvPr>
          <p:cNvSpPr txBox="1"/>
          <p:nvPr/>
        </p:nvSpPr>
        <p:spPr>
          <a:xfrm>
            <a:off x="8824536" y="3330949"/>
            <a:ext cx="2555993" cy="1390509"/>
          </a:xfrm>
          <a:prstGeom prst="rect">
            <a:avLst/>
          </a:prstGeom>
          <a:noFill/>
        </p:spPr>
        <p:txBody>
          <a:bodyPr wrap="square">
            <a:spAutoFit/>
          </a:bodyPr>
          <a:lstStyle/>
          <a:p>
            <a:pPr marL="0" marR="0">
              <a:lnSpc>
                <a:spcPct val="107000"/>
              </a:lnSpc>
              <a:spcBef>
                <a:spcPts val="0"/>
              </a:spcBef>
              <a:spcAft>
                <a:spcPts val="0"/>
              </a:spcAft>
            </a:pPr>
            <a:r>
              <a:rPr lang="en-US" sz="1600" dirty="0">
                <a:solidFill>
                  <a:srgbClr val="0F3492"/>
                </a:solidFill>
                <a:effectLst/>
                <a:latin typeface="+mj-lt"/>
                <a:ea typeface="Times New Roman" panose="02020603050405020304" pitchFamily="18" charset="0"/>
                <a:cs typeface="Cordia New" panose="020B0304020202020204" pitchFamily="34" charset="-34"/>
              </a:rPr>
              <a:t>Thailand ranked near the bottom among 79 participating countries and economies in all three domains.</a:t>
            </a:r>
            <a:endParaRPr lang="en-US" sz="1400" dirty="0">
              <a:solidFill>
                <a:srgbClr val="0F3492"/>
              </a:solidFill>
              <a:effectLst/>
              <a:latin typeface="+mj-lt"/>
              <a:ea typeface="Calibri" panose="020F0502020204030204" pitchFamily="34" charset="0"/>
              <a:cs typeface="Cordia New" panose="020B0304020202020204" pitchFamily="34" charset="-34"/>
            </a:endParaRPr>
          </a:p>
        </p:txBody>
      </p:sp>
      <p:grpSp>
        <p:nvGrpSpPr>
          <p:cNvPr id="63" name="Group 62">
            <a:extLst>
              <a:ext uri="{FF2B5EF4-FFF2-40B4-BE49-F238E27FC236}">
                <a16:creationId xmlns:a16="http://schemas.microsoft.com/office/drawing/2014/main" id="{D2354B36-173E-EA28-AF16-93238E06F8C9}"/>
              </a:ext>
            </a:extLst>
          </p:cNvPr>
          <p:cNvGrpSpPr/>
          <p:nvPr/>
        </p:nvGrpSpPr>
        <p:grpSpPr>
          <a:xfrm>
            <a:off x="467162" y="5234695"/>
            <a:ext cx="5371223" cy="995383"/>
            <a:chOff x="467162" y="4984321"/>
            <a:chExt cx="5371223" cy="995383"/>
          </a:xfrm>
        </p:grpSpPr>
        <p:sp>
          <p:nvSpPr>
            <p:cNvPr id="61" name="Rectangle 60">
              <a:extLst>
                <a:ext uri="{FF2B5EF4-FFF2-40B4-BE49-F238E27FC236}">
                  <a16:creationId xmlns:a16="http://schemas.microsoft.com/office/drawing/2014/main" id="{67A41C61-BCF6-9883-48C4-ABEE18061499}"/>
                </a:ext>
              </a:extLst>
            </p:cNvPr>
            <p:cNvSpPr/>
            <p:nvPr/>
          </p:nvSpPr>
          <p:spPr>
            <a:xfrm>
              <a:off x="467162" y="4984321"/>
              <a:ext cx="5371223" cy="99538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EC2FFAFA-791E-092F-895A-A5EAC88E9EDA}"/>
                </a:ext>
              </a:extLst>
            </p:cNvPr>
            <p:cNvSpPr txBox="1"/>
            <p:nvPr/>
          </p:nvSpPr>
          <p:spPr>
            <a:xfrm>
              <a:off x="608481" y="5107666"/>
              <a:ext cx="5161354" cy="738664"/>
            </a:xfrm>
            <a:prstGeom prst="rect">
              <a:avLst/>
            </a:prstGeom>
            <a:noFill/>
          </p:spPr>
          <p:txBody>
            <a:bodyPr wrap="square" rtlCol="0">
              <a:spAutoFit/>
            </a:bodyPr>
            <a:lstStyle/>
            <a:p>
              <a:pPr algn="just"/>
              <a:r>
                <a:rPr lang="en-US" sz="1400" dirty="0">
                  <a:solidFill>
                    <a:schemeClr val="accent1"/>
                  </a:solidFill>
                  <a:cs typeface="TH SarabunPSK" panose="020B0500040200020003" pitchFamily="34" charset="-34"/>
                </a:rPr>
                <a:t>Thailand also reported higher levels of student absenteeism and weaker sense of belonging school compared to averages across the </a:t>
              </a:r>
              <a:r>
                <a:rPr lang="en-US" sz="1400" b="1" dirty="0">
                  <a:solidFill>
                    <a:schemeClr val="accent1"/>
                  </a:solidFill>
                  <a:cs typeface="TH SarabunPSK" panose="020B0500040200020003" pitchFamily="34" charset="-34"/>
                </a:rPr>
                <a:t>OECD</a:t>
              </a:r>
              <a:r>
                <a:rPr lang="en-US" sz="1400" dirty="0">
                  <a:solidFill>
                    <a:schemeClr val="accent1"/>
                  </a:solidFill>
                  <a:cs typeface="TH SarabunPSK" panose="020B0500040200020003" pitchFamily="34" charset="-34"/>
                </a:rPr>
                <a:t> and countries in </a:t>
              </a:r>
              <a:r>
                <a:rPr lang="en-US" sz="1400" b="1" dirty="0">
                  <a:solidFill>
                    <a:schemeClr val="accent1"/>
                  </a:solidFill>
                  <a:cs typeface="TH SarabunPSK" panose="020B0500040200020003" pitchFamily="34" charset="-34"/>
                </a:rPr>
                <a:t>the EAP region</a:t>
              </a:r>
            </a:p>
          </p:txBody>
        </p:sp>
      </p:grpSp>
      <p:pic>
        <p:nvPicPr>
          <p:cNvPr id="64" name="Graphic 63">
            <a:extLst>
              <a:ext uri="{FF2B5EF4-FFF2-40B4-BE49-F238E27FC236}">
                <a16:creationId xmlns:a16="http://schemas.microsoft.com/office/drawing/2014/main" id="{7CF36C1C-78AB-EEA1-3E5F-6489A2B8C5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2678" y="2432009"/>
            <a:ext cx="1211048" cy="1211048"/>
          </a:xfrm>
          <a:prstGeom prst="rect">
            <a:avLst/>
          </a:prstGeom>
        </p:spPr>
      </p:pic>
      <p:pic>
        <p:nvPicPr>
          <p:cNvPr id="66" name="Picture 65">
            <a:extLst>
              <a:ext uri="{FF2B5EF4-FFF2-40B4-BE49-F238E27FC236}">
                <a16:creationId xmlns:a16="http://schemas.microsoft.com/office/drawing/2014/main" id="{1C8A074E-212A-376F-577A-FCFE5AFE12D1}"/>
              </a:ext>
            </a:extLst>
          </p:cNvPr>
          <p:cNvPicPr>
            <a:picLocks noChangeAspect="1"/>
          </p:cNvPicPr>
          <p:nvPr/>
        </p:nvPicPr>
        <p:blipFill>
          <a:blip r:embed="rId5">
            <a:duotone>
              <a:schemeClr val="accent1">
                <a:shade val="45000"/>
                <a:satMod val="135000"/>
              </a:schemeClr>
              <a:prstClr val="white"/>
            </a:duotone>
          </a:blip>
          <a:stretch>
            <a:fillRect/>
          </a:stretch>
        </p:blipFill>
        <p:spPr>
          <a:xfrm>
            <a:off x="4028316" y="2382108"/>
            <a:ext cx="1341934" cy="1341660"/>
          </a:xfrm>
          <a:prstGeom prst="rect">
            <a:avLst/>
          </a:prstGeom>
        </p:spPr>
      </p:pic>
      <p:pic>
        <p:nvPicPr>
          <p:cNvPr id="67" name="Picture 66">
            <a:extLst>
              <a:ext uri="{FF2B5EF4-FFF2-40B4-BE49-F238E27FC236}">
                <a16:creationId xmlns:a16="http://schemas.microsoft.com/office/drawing/2014/main" id="{EC964034-E82A-C1DF-81B4-C298250A7C1B}"/>
              </a:ext>
            </a:extLst>
          </p:cNvPr>
          <p:cNvPicPr>
            <a:picLocks noChangeAspect="1"/>
          </p:cNvPicPr>
          <p:nvPr/>
        </p:nvPicPr>
        <p:blipFill>
          <a:blip r:embed="rId6"/>
          <a:stretch>
            <a:fillRect/>
          </a:stretch>
        </p:blipFill>
        <p:spPr>
          <a:xfrm>
            <a:off x="9613745" y="2022541"/>
            <a:ext cx="977574" cy="977574"/>
          </a:xfrm>
          <a:prstGeom prst="rect">
            <a:avLst/>
          </a:prstGeom>
        </p:spPr>
      </p:pic>
    </p:spTree>
    <p:extLst>
      <p:ext uri="{BB962C8B-B14F-4D97-AF65-F5344CB8AC3E}">
        <p14:creationId xmlns:p14="http://schemas.microsoft.com/office/powerpoint/2010/main" val="4200164940"/>
      </p:ext>
    </p:extLst>
  </p:cSld>
  <p:clrMapOvr>
    <a:masterClrMapping/>
  </p:clrMapOvr>
</p:sld>
</file>

<file path=ppt/theme/theme1.xml><?xml version="1.0" encoding="utf-8"?>
<a:theme xmlns:a="http://schemas.openxmlformats.org/drawingml/2006/main" name="4_TIME Consult Theme Color V2">
  <a:themeElements>
    <a:clrScheme name="TIME Consulting">
      <a:dk1>
        <a:srgbClr val="000000"/>
      </a:dk1>
      <a:lt1>
        <a:srgbClr val="FFFFFF"/>
      </a:lt1>
      <a:dk2>
        <a:srgbClr val="228DDD"/>
      </a:dk2>
      <a:lt2>
        <a:srgbClr val="06A2BC"/>
      </a:lt2>
      <a:accent1>
        <a:srgbClr val="0F3492"/>
      </a:accent1>
      <a:accent2>
        <a:srgbClr val="0162F7"/>
      </a:accent2>
      <a:accent3>
        <a:srgbClr val="0846A1"/>
      </a:accent3>
      <a:accent4>
        <a:srgbClr val="1448CC"/>
      </a:accent4>
      <a:accent5>
        <a:srgbClr val="4E5456"/>
      </a:accent5>
      <a:accent6>
        <a:srgbClr val="ED731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E Consult Theme Color V2" id="{850F6C03-90A6-46B5-9D54-AE4612E4C3E5}" vid="{4A25925D-5339-48AF-9A25-342B581158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TotalTime>
  <Words>630</Words>
  <Application>Microsoft Office PowerPoint</Application>
  <PresentationFormat>Widescreen</PresentationFormat>
  <Paragraphs>57</Paragraphs>
  <Slides>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vt:lpstr>
      <vt:lpstr>charis_silregular</vt:lpstr>
      <vt:lpstr>Noto Sans Display</vt:lpstr>
      <vt:lpstr>nytfranklin-light</vt:lpstr>
      <vt:lpstr>Roboto</vt:lpstr>
      <vt:lpstr>TH SarabunPSK</vt:lpstr>
      <vt:lpstr>Wingdings</vt:lpstr>
      <vt:lpstr>4_TIME Consult Theme Color V2</vt:lpstr>
      <vt:lpstr>Current status of education in Thailand towards global ranking is still under OECD average score in reading, mathematics, and science.</vt:lpstr>
      <vt:lpstr>Current status of education in Thailand towards global ranking is still under OECD average score in reading, mathematics, and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Jackkit Sangkittiwan</dc:creator>
  <cp:lastModifiedBy>Pitsinee Artkengkla</cp:lastModifiedBy>
  <cp:revision>1</cp:revision>
  <cp:lastPrinted>2021-01-24T19:22:16Z</cp:lastPrinted>
  <dcterms:created xsi:type="dcterms:W3CDTF">2018-07-05T07:06:36Z</dcterms:created>
  <dcterms:modified xsi:type="dcterms:W3CDTF">2022-10-07T04:46:48Z</dcterms:modified>
</cp:coreProperties>
</file>