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
  </p:notesMasterIdLst>
  <p:handoutMasterIdLst>
    <p:handoutMasterId r:id="rId4"/>
  </p:handoutMasterIdLst>
  <p:sldIdLst>
    <p:sldId id="12190"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318"/>
    <a:srgbClr val="E6E6E6"/>
    <a:srgbClr val="638BF0"/>
    <a:srgbClr val="228DDD"/>
    <a:srgbClr val="08236A"/>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6AF2E-4CFC-4172-95FE-D8A5992BF46C}" v="1" dt="2022-05-06T08:35:52.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48" y="-164"/>
      </p:cViewPr>
      <p:guideLst>
        <p:guide pos="5280"/>
        <p:guide orient="horz" pos="3480"/>
        <p:guide orient="horz" pos="31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patsorn Tengwongwattana" userId="a72b519b-3d51-49d4-ad6b-b63bde438981" providerId="ADAL" clId="{F7AE71B4-6196-434F-BF89-4ACB98AF3728}"/>
    <pc:docChg chg="modMainMaster">
      <pc:chgData name="Napatsorn Tengwongwattana" userId="a72b519b-3d51-49d4-ad6b-b63bde438981" providerId="ADAL" clId="{F7AE71B4-6196-434F-BF89-4ACB98AF3728}" dt="2022-03-22T02:27:28.850" v="1" actId="20577"/>
      <pc:docMkLst>
        <pc:docMk/>
      </pc:docMkLst>
      <pc:sldMasterChg chg="modSldLayout">
        <pc:chgData name="Napatsorn Tengwongwattana" userId="a72b519b-3d51-49d4-ad6b-b63bde438981" providerId="ADAL" clId="{F7AE71B4-6196-434F-BF89-4ACB98AF3728}" dt="2022-03-22T02:27:28.850" v="1" actId="20577"/>
        <pc:sldMasterMkLst>
          <pc:docMk/>
          <pc:sldMasterMk cId="2402759210" sldId="2147483718"/>
        </pc:sldMasterMkLst>
        <pc:sldLayoutChg chg="modSp mod">
          <pc:chgData name="Napatsorn Tengwongwattana" userId="a72b519b-3d51-49d4-ad6b-b63bde438981" providerId="ADAL" clId="{F7AE71B4-6196-434F-BF89-4ACB98AF3728}" dt="2022-03-22T02:27:28.850" v="1" actId="20577"/>
          <pc:sldLayoutMkLst>
            <pc:docMk/>
            <pc:sldMasterMk cId="2402759210" sldId="2147483718"/>
            <pc:sldLayoutMk cId="250343334" sldId="2147483722"/>
          </pc:sldLayoutMkLst>
          <pc:spChg chg="mod">
            <ac:chgData name="Napatsorn Tengwongwattana" userId="a72b519b-3d51-49d4-ad6b-b63bde438981" providerId="ADAL" clId="{F7AE71B4-6196-434F-BF89-4ACB98AF3728}" dt="2022-03-22T02:27:28.850" v="1" actId="20577"/>
            <ac:spMkLst>
              <pc:docMk/>
              <pc:sldMasterMk cId="2402759210" sldId="2147483718"/>
              <pc:sldLayoutMk cId="250343334" sldId="2147483722"/>
              <ac:spMk id="4" creationId="{36554B45-1B74-463A-ABC4-471C359524EF}"/>
            </ac:spMkLst>
          </pc:spChg>
        </pc:sldLayoutChg>
      </pc:sldMasterChg>
    </pc:docChg>
  </pc:docChgLst>
  <pc:docChgLst>
    <pc:chgData name="Pimsuda Wisaikla" userId="11e615d2-2af0-472b-8220-2a9fcfb7f52f" providerId="ADAL" clId="{0C66AF2E-4CFC-4172-95FE-D8A5992BF46C}"/>
    <pc:docChg chg="modSld">
      <pc:chgData name="Pimsuda Wisaikla" userId="11e615d2-2af0-472b-8220-2a9fcfb7f52f" providerId="ADAL" clId="{0C66AF2E-4CFC-4172-95FE-D8A5992BF46C}" dt="2022-05-06T08:43:50.651" v="443" actId="20577"/>
      <pc:docMkLst>
        <pc:docMk/>
      </pc:docMkLst>
      <pc:sldChg chg="addSp modSp mod">
        <pc:chgData name="Pimsuda Wisaikla" userId="11e615d2-2af0-472b-8220-2a9fcfb7f52f" providerId="ADAL" clId="{0C66AF2E-4CFC-4172-95FE-D8A5992BF46C}" dt="2022-05-06T08:43:50.651" v="443" actId="20577"/>
        <pc:sldMkLst>
          <pc:docMk/>
          <pc:sldMk cId="4293305349" sldId="12190"/>
        </pc:sldMkLst>
        <pc:spChg chg="add mod">
          <ac:chgData name="Pimsuda Wisaikla" userId="11e615d2-2af0-472b-8220-2a9fcfb7f52f" providerId="ADAL" clId="{0C66AF2E-4CFC-4172-95FE-D8A5992BF46C}" dt="2022-05-06T08:43:50.651" v="443" actId="20577"/>
          <ac:spMkLst>
            <pc:docMk/>
            <pc:sldMk cId="4293305349" sldId="12190"/>
            <ac:spMk id="2" creationId="{6727E9C5-B7C4-98EF-F872-320EB813C9E3}"/>
          </ac:spMkLst>
        </pc:spChg>
      </pc:sldChg>
    </pc:docChg>
  </pc:docChgLst>
  <pc:docChgLst>
    <pc:chgData name="Chananchida Jakranukul" userId="94a24391-4ea1-4b73-b112-52aac5152eab" providerId="ADAL" clId="{68370F39-334E-4301-A9CB-17ECA81BF8A5}"/>
    <pc:docChg chg="modSld">
      <pc:chgData name="Chananchida Jakranukul" userId="94a24391-4ea1-4b73-b112-52aac5152eab" providerId="ADAL" clId="{68370F39-334E-4301-A9CB-17ECA81BF8A5}" dt="2022-02-03T08:13:50.359" v="0" actId="1076"/>
      <pc:docMkLst>
        <pc:docMk/>
      </pc:docMkLst>
      <pc:sldChg chg="modSp mod">
        <pc:chgData name="Chananchida Jakranukul" userId="94a24391-4ea1-4b73-b112-52aac5152eab" providerId="ADAL" clId="{68370F39-334E-4301-A9CB-17ECA81BF8A5}" dt="2022-02-03T08:13:50.359" v="0" actId="1076"/>
        <pc:sldMkLst>
          <pc:docMk/>
          <pc:sldMk cId="4293305349" sldId="12190"/>
        </pc:sldMkLst>
        <pc:picChg chg="mod">
          <ac:chgData name="Chananchida Jakranukul" userId="94a24391-4ea1-4b73-b112-52aac5152eab" providerId="ADAL" clId="{68370F39-334E-4301-A9CB-17ECA81BF8A5}" dt="2022-02-03T08:13:50.359" v="0" actId="1076"/>
          <ac:picMkLst>
            <pc:docMk/>
            <pc:sldMk cId="4293305349" sldId="12190"/>
            <ac:picMk id="45" creationId="{2731B4D5-2024-4127-9AB6-C041E3BD4FB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5/6/2022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5/6/2022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592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a:t>Current status of education in Thailand towards global ranking is still under OECD average score in reading, mathematics, and science.</a:t>
            </a:r>
          </a:p>
        </p:txBody>
      </p:sp>
      <p:sp>
        <p:nvSpPr>
          <p:cNvPr id="48" name="TextBox 47">
            <a:extLst>
              <a:ext uri="{FF2B5EF4-FFF2-40B4-BE49-F238E27FC236}">
                <a16:creationId xmlns:a16="http://schemas.microsoft.com/office/drawing/2014/main" id="{D1E2557B-25F8-4EBE-BC3A-2B52D7F2CF6A}"/>
              </a:ext>
            </a:extLst>
          </p:cNvPr>
          <p:cNvSpPr txBox="1"/>
          <p:nvPr/>
        </p:nvSpPr>
        <p:spPr>
          <a:xfrm>
            <a:off x="12692085" y="445417"/>
            <a:ext cx="381894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F3492"/>
                </a:solidFill>
                <a:effectLst/>
                <a:uLnTx/>
                <a:uFillTx/>
                <a:latin typeface="Arial" panose="020B0604020202020204"/>
                <a:ea typeface="+mn-ea"/>
                <a:cs typeface="+mn-cs"/>
              </a:rPr>
              <a:t>https://thestandard.co/pisa-2018-2/</a:t>
            </a:r>
          </a:p>
        </p:txBody>
      </p:sp>
      <p:pic>
        <p:nvPicPr>
          <p:cNvPr id="51" name="Picture 50">
            <a:extLst>
              <a:ext uri="{FF2B5EF4-FFF2-40B4-BE49-F238E27FC236}">
                <a16:creationId xmlns:a16="http://schemas.microsoft.com/office/drawing/2014/main" id="{6AEC9A6B-9B10-45DD-9F2C-AEC6BFD261A8}"/>
              </a:ext>
            </a:extLst>
          </p:cNvPr>
          <p:cNvPicPr>
            <a:picLocks noChangeAspect="1"/>
          </p:cNvPicPr>
          <p:nvPr/>
        </p:nvPicPr>
        <p:blipFill>
          <a:blip r:embed="rId3"/>
          <a:stretch>
            <a:fillRect/>
          </a:stretch>
        </p:blipFill>
        <p:spPr>
          <a:xfrm>
            <a:off x="12195830" y="6792258"/>
            <a:ext cx="4187472" cy="2457752"/>
          </a:xfrm>
          <a:prstGeom prst="rect">
            <a:avLst/>
          </a:prstGeom>
        </p:spPr>
      </p:pic>
      <p:sp>
        <p:nvSpPr>
          <p:cNvPr id="62" name="Rectangle 61">
            <a:extLst>
              <a:ext uri="{FF2B5EF4-FFF2-40B4-BE49-F238E27FC236}">
                <a16:creationId xmlns:a16="http://schemas.microsoft.com/office/drawing/2014/main" id="{2BF75AF4-E651-4118-A29C-74F67C1F0755}"/>
              </a:ext>
            </a:extLst>
          </p:cNvPr>
          <p:cNvSpPr/>
          <p:nvPr/>
        </p:nvSpPr>
        <p:spPr>
          <a:xfrm>
            <a:off x="-7296440" y="41254"/>
            <a:ext cx="8154189" cy="588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2"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F3492"/>
                </a:solidFill>
                <a:effectLst/>
                <a:uLnTx/>
                <a:uFillTx/>
                <a:latin typeface="Arial" panose="020B0604020202020204" pitchFamily="34" charset="0"/>
                <a:ea typeface="+mn-ea"/>
                <a:cs typeface="Arial" panose="020B0604020202020204" pitchFamily="34" charset="0"/>
              </a:rPr>
              <a:t>https://www.nationthailand.com/edandtech/30399366</a:t>
            </a:r>
          </a:p>
        </p:txBody>
      </p:sp>
      <p:pic>
        <p:nvPicPr>
          <p:cNvPr id="16" name="Picture 15">
            <a:extLst>
              <a:ext uri="{FF2B5EF4-FFF2-40B4-BE49-F238E27FC236}">
                <a16:creationId xmlns:a16="http://schemas.microsoft.com/office/drawing/2014/main" id="{729C76A6-0A5A-430F-997A-6B032997AB35}"/>
              </a:ext>
            </a:extLst>
          </p:cNvPr>
          <p:cNvPicPr>
            <a:picLocks noChangeAspect="1"/>
          </p:cNvPicPr>
          <p:nvPr/>
        </p:nvPicPr>
        <p:blipFill>
          <a:blip r:embed="rId4"/>
          <a:stretch>
            <a:fillRect/>
          </a:stretch>
        </p:blipFill>
        <p:spPr>
          <a:xfrm>
            <a:off x="-6127000" y="728577"/>
            <a:ext cx="5380560" cy="3029759"/>
          </a:xfrm>
          <a:prstGeom prst="rect">
            <a:avLst/>
          </a:prstGeom>
        </p:spPr>
      </p:pic>
      <p:sp>
        <p:nvSpPr>
          <p:cNvPr id="104" name="TextBox 103">
            <a:extLst>
              <a:ext uri="{FF2B5EF4-FFF2-40B4-BE49-F238E27FC236}">
                <a16:creationId xmlns:a16="http://schemas.microsoft.com/office/drawing/2014/main" id="{A37800D9-0605-4118-A6A8-B6588D95D263}"/>
              </a:ext>
            </a:extLst>
          </p:cNvPr>
          <p:cNvSpPr txBox="1"/>
          <p:nvPr/>
        </p:nvSpPr>
        <p:spPr>
          <a:xfrm>
            <a:off x="1114797" y="6362700"/>
            <a:ext cx="291836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0000">
                    <a:lumMod val="50000"/>
                    <a:lumOff val="50000"/>
                  </a:srgbClr>
                </a:solidFill>
                <a:effectLst/>
                <a:uLnTx/>
                <a:uFillTx/>
                <a:latin typeface="Arial" panose="020B0604020202020204"/>
                <a:ea typeface="+mn-ea"/>
                <a:cs typeface="+mn-cs"/>
              </a:rPr>
              <a:t>Source: Pisa Score Report 2018</a:t>
            </a:r>
          </a:p>
        </p:txBody>
      </p:sp>
      <p:pic>
        <p:nvPicPr>
          <p:cNvPr id="45" name="Picture 44">
            <a:extLst>
              <a:ext uri="{FF2B5EF4-FFF2-40B4-BE49-F238E27FC236}">
                <a16:creationId xmlns:a16="http://schemas.microsoft.com/office/drawing/2014/main" id="{2731B4D5-2024-4127-9AB6-C041E3BD4FBA}"/>
              </a:ext>
            </a:extLst>
          </p:cNvPr>
          <p:cNvPicPr>
            <a:picLocks noChangeAspect="1"/>
          </p:cNvPicPr>
          <p:nvPr/>
        </p:nvPicPr>
        <p:blipFill rotWithShape="1">
          <a:blip r:embed="rId5">
            <a:extLst>
              <a:ext uri="{28A0092B-C50C-407E-A947-70E740481C1C}">
                <a14:useLocalDpi xmlns:a14="http://schemas.microsoft.com/office/drawing/2010/main" val="0"/>
              </a:ext>
            </a:extLst>
          </a:blip>
          <a:srcRect l="8815" t="11227" r="60032" b="47508"/>
          <a:stretch/>
        </p:blipFill>
        <p:spPr>
          <a:xfrm>
            <a:off x="-6442130" y="3988330"/>
            <a:ext cx="6255080" cy="3344315"/>
          </a:xfrm>
          <a:prstGeom prst="rect">
            <a:avLst/>
          </a:prstGeom>
        </p:spPr>
      </p:pic>
      <p:pic>
        <p:nvPicPr>
          <p:cNvPr id="1026" name="Picture 2">
            <a:extLst>
              <a:ext uri="{FF2B5EF4-FFF2-40B4-BE49-F238E27FC236}">
                <a16:creationId xmlns:a16="http://schemas.microsoft.com/office/drawing/2014/main" id="{19AFC218-3DC3-4E70-9389-E57FDD9497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28127" y="1110209"/>
            <a:ext cx="4346859" cy="70648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27E9C5-B7C4-98EF-F872-320EB813C9E3}"/>
              </a:ext>
            </a:extLst>
          </p:cNvPr>
          <p:cNvSpPr txBox="1"/>
          <p:nvPr/>
        </p:nvSpPr>
        <p:spPr>
          <a:xfrm>
            <a:off x="463387" y="1505412"/>
            <a:ext cx="11289998" cy="830997"/>
          </a:xfrm>
          <a:prstGeom prst="rect">
            <a:avLst/>
          </a:prstGeom>
          <a:noFill/>
        </p:spPr>
        <p:txBody>
          <a:bodyPr wrap="square" rtlCol="0">
            <a:spAutoFit/>
          </a:bodyPr>
          <a:lstStyle/>
          <a:p>
            <a:r>
              <a:rPr lang="th-TH" sz="2400" b="1" u="sng" dirty="0">
                <a:cs typeface="+mj-cs"/>
              </a:rPr>
              <a:t>คำสั่ง </a:t>
            </a:r>
            <a:r>
              <a:rPr lang="en-US" sz="2400" b="1" dirty="0">
                <a:cs typeface="+mj-cs"/>
              </a:rPr>
              <a:t>: </a:t>
            </a:r>
            <a:r>
              <a:rPr lang="th-TH" sz="2400" dirty="0">
                <a:cs typeface="+mj-cs"/>
              </a:rPr>
              <a:t>ให้ศึกษาข้อมูลที่ได้เตรียมไว้ให้ข้างต้น โดยวิเคราะห์ข้อมูลและศึกษา จากนั้นดีไซด์ เนื้อหาให้เหมาะสมกับ </a:t>
            </a:r>
            <a:r>
              <a:rPr lang="en-US" sz="2400" dirty="0">
                <a:cs typeface="+mj-cs"/>
              </a:rPr>
              <a:t>Key Massage </a:t>
            </a:r>
            <a:r>
              <a:rPr lang="th-TH" sz="2400" dirty="0">
                <a:cs typeface="+mj-cs"/>
              </a:rPr>
              <a:t>ที่ให้ไว้ข้างต้น การวิเคราะห์ข้อมูลที่ดีจำเป็นต้นอ่านเนื้อหาให้เข้าใจและสรุปออกมาได้ใน </a:t>
            </a:r>
            <a:r>
              <a:rPr lang="en-US" sz="2400" dirty="0">
                <a:cs typeface="+mj-cs"/>
              </a:rPr>
              <a:t>1 </a:t>
            </a:r>
            <a:r>
              <a:rPr lang="th-TH" sz="2400">
                <a:cs typeface="+mj-cs"/>
              </a:rPr>
              <a:t>หน้าค่ะ</a:t>
            </a:r>
            <a:endParaRPr lang="en-US" sz="2400" dirty="0">
              <a:cs typeface="+mj-cs"/>
            </a:endParaRPr>
          </a:p>
        </p:txBody>
      </p:sp>
    </p:spTree>
    <p:extLst>
      <p:ext uri="{BB962C8B-B14F-4D97-AF65-F5344CB8AC3E}">
        <p14:creationId xmlns:p14="http://schemas.microsoft.com/office/powerpoint/2010/main" val="4293305349"/>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482</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charis_silregular</vt:lpstr>
      <vt:lpstr>Noto Sans Display</vt:lpstr>
      <vt:lpstr>nytfranklin-light</vt:lpstr>
      <vt:lpstr>Roboto</vt:lpstr>
      <vt:lpstr>Wingdings</vt:lpstr>
      <vt:lpstr>4_TIME Consult Theme Color V2</vt:lpstr>
      <vt:lpstr>Current status of education in Thailand towards global ranking is still under OECD average score in reading, mathematics, and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Pimsuda Wisaikla</cp:lastModifiedBy>
  <cp:revision>1</cp:revision>
  <cp:lastPrinted>2021-01-24T19:22:16Z</cp:lastPrinted>
  <dcterms:created xsi:type="dcterms:W3CDTF">2018-07-05T07:06:36Z</dcterms:created>
  <dcterms:modified xsi:type="dcterms:W3CDTF">2022-05-06T08:43:53Z</dcterms:modified>
</cp:coreProperties>
</file>