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31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11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6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69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4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98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32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94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2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81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90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41265-9530-444E-8BC9-12F9C0A367F8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4907E-473F-437D-9C3F-8A266DC00C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73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B61D-784C-C56C-9906-C7A084362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E8F5A-2194-66D9-A7CD-355C9BE4B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E2350-8EA2-2773-AC05-858FDE50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15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A9D64-2D79-4BBE-0531-187B5B76E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038D-4506-38FE-22A4-05A714426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B2BC8-5297-CEB2-EE76-513FBEFEC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8C434C-F97F-C3DD-8561-96D6AAC2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35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8985-4E66-C23B-DFEF-F1A4E365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B010-210F-4EFE-D528-41C3F4F173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A9268-865F-3DCB-1A47-7A10CADA17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35DCF6-16AF-1E83-B40D-AD2B09079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EC613-59E2-7E49-BF5F-3D89C9FE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F813-EA79-11E4-FC55-B275BD34E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85AA1-0CD6-AF85-0E5A-BFBFCF4FF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998A0-3E54-3821-4C24-60D8360F2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249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39E58-5DAF-01DE-1ED4-1840E53E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E39D-80D5-2B3E-91E2-D144F3D25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2C220-69EC-B686-839F-E7F3B6D78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64F91-FB91-1A39-0602-EC033280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23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1B070-8827-BA2F-D03C-29921968B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2519-2EE3-3186-FB01-EF04D4720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ABD6B-755C-F817-44BF-474A26AC5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6B494-6F4D-E2F1-AA51-874AA44E6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93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7A961-59EE-4DA2-440E-B84A8552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733-203B-38E7-9864-BC32AE566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C8020-15DD-D54D-DAED-36451CB24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1628F-52B1-5D06-DE4C-767798A47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14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F6698-BDBE-9DC5-949F-7E345383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EC65-98AD-DCE5-42CD-12CE4EEF3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75418-E4D5-D3E3-A0D4-3D30879BE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F2F38-F371-7439-F075-03AFF3472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6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A3B69-A7C9-CE59-9A38-F8E469331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D758-ADE4-9DC2-3062-CF5DF31D76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B6991-9EAE-3019-9A9D-191D61DAB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6935A-0FE4-ACC2-D982-4988F1E5F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3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7F1F4-FF14-C8E7-1FC7-7E0F1E64E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CD58-162B-4194-294F-EA44DC8DB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CAF38-65A8-ED5D-FCEC-617B6FB69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23216-28C8-EE23-E1A4-B8FCF3CC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9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8877A-B6D4-8BE8-A4C9-6AC845CAE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48DE-5305-6F20-74D7-7BDF5E8D1E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AAE85-994E-23AD-6D4B-961FC2C42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EFC3B-D856-AAF2-6F7D-7D3BB79E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2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FB2F4-A1B5-8F39-FFF0-1494A0C89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F378-2593-7797-7F82-B3B3B09DF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A8118-A97C-2CEE-8398-347C4EED43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22C18-0459-04AA-7F95-B2101374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6812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5D8BC-CCFE-1AE5-89EF-9EE88EF94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91B2-E8B7-95BF-7B33-31F04442F4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938E7-8502-D842-3CA1-D1D13CC5F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E891A-A91F-82E4-12CE-D1DFA6C0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6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F8C38-2FFA-DD9F-8505-B56E9DFFA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596A-FB47-7A0A-D67B-9A58BCC17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8C8DE-E283-2882-C34E-F7750B700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4479A-25F0-EA99-2BA9-B2B0E7941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1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DD07-9F41-3B36-E46E-FC50C66D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57E5-5931-02A9-76CC-8F7282C9B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1AFA99-211F-4F48-5826-05EE8C50C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94B2D-739E-8E44-E8C9-1E1B70E5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9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16206-5857-2C50-86C2-8D1BAAAC1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9F45-3E9E-72B8-A060-5C5101027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9BE43-4D98-846C-E9EC-73AF10A01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99453-214D-546F-4110-5673BAF94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2955"/>
      </p:ext>
    </p:extLst>
  </p:cSld>
  <p:clrMapOvr>
    <a:masterClrMapping/>
  </p:clrMapOvr>
  <p:transition spd="slow">
    <p:comb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472ED-12E2-D4D3-E3E2-63A76339B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7082-4414-6D63-0F7A-99E81962A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63F71-6525-8CF0-D9D6-BD39E9158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39BD7-3B98-6117-DC41-CAFBA09B2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87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41BC6-F4F7-C8C3-F6BE-46CF7390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CEB8-1C10-1537-44A4-4A170B5BE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52E8B-6B4D-9378-9D79-F64511A76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0BD78-A275-07A9-5159-296B83F73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2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3E807-D302-20E1-48D7-70C6CB268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342F-74CF-F70D-7EAD-A11205F5DD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BAE91-3462-29C0-7006-A586058E8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E7551-67EC-DD7D-D269-CE97DF87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15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A0066-3C0B-B1ED-7EED-897E682E3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B9C4-BC79-6E40-C960-01C6D3632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EBE64-0E1D-0DFE-59D3-3E5625BB7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9AD53-E01B-838D-9D45-45048F0F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57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FF53F-A2EB-A689-FB0D-4C15F83DB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1C05-2C06-B2E7-3D4D-8B2504EB3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9F77B-2A67-804E-7665-B79FAA5D7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BB21-22B3-66B8-59AE-0A8C065F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12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F0CDB-BEF3-1B80-6CB5-EE6E87082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0864-C2C3-1AD3-C6F0-2AAEE4017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B6575-6B64-EDCF-2499-F6C45A673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D388E-D912-7CAA-F7D1-824D9463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1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8CB02-41F6-4437-84A3-DC0DE9184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74F4-C971-38D7-2295-4FE68ED48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7C9B3-CF0F-0A97-BB26-7FF99012B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ED445-5D5F-ABA6-6368-001BA84A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656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47ACA-13F0-48DB-EE0E-7C85DE3D4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661B-B5F8-C556-2030-C5922B45B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076AA-F133-E4B9-6E1E-4CD490244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7C307-4B54-C3F8-8328-D9915BEB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2583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2FEED-23A1-6D35-657F-E7DA6B3F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56DC-CB91-4EB4-3377-E824EB4692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B6CFE-BFFF-7E78-BF08-984EB3786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FEC41-7514-3A7C-64A6-E6DC6857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936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B11F8-2819-FCEA-BCA2-17859CF6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8D5-B4D9-7E56-0206-D4BDC0CBC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5E516-E988-FA51-7EBD-BA69925B7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E3897-1CCE-D26D-826C-E41E7C40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09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6F51B-0A2B-16C7-8D5F-3AEBA1B50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5055-3773-556D-EFEF-2B3462A577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0002C-47BD-5E59-4BEF-CDC2F00FA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B443B-B07D-3EFE-BA0D-9C5F25F56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769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33E5C-A527-BF1A-B39E-9488BBB65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9AF88-61E0-5043-6DBD-F5657AB1D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E1E29-CF0A-A849-79D1-70A7C6A5D3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4866F-3877-37C4-0FD6-5D4F92ABD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49"/>
            <a:ext cx="9143999" cy="687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2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Oosthoek</dc:creator>
  <cp:lastModifiedBy>Laura Oosthoek</cp:lastModifiedBy>
  <cp:revision>1</cp:revision>
  <dcterms:created xsi:type="dcterms:W3CDTF">2025-09-30T21:23:10Z</dcterms:created>
  <dcterms:modified xsi:type="dcterms:W3CDTF">2025-09-30T21:26:16Z</dcterms:modified>
</cp:coreProperties>
</file>