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CF99B-7F92-4E44-AE63-B47E9EBE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87FA3-9BD2-4D10-9B3C-6CD64F1ED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2CE5F-D3FC-44CF-9C56-0A4098A7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35431-8546-491F-BAE7-34F9345D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B630C-0409-419C-881D-0ADE9A5B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3E7A2-2571-4ADB-9CFA-5C899A20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D7081-FCA0-42B6-80D7-001EEC0C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02771-1398-43D0-9EDE-8D7E5653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85981-A8AD-40C8-B6DA-17C2CB7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F192F-9A92-42CA-8641-FDA29CF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3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94A4B-61F6-4DDA-BFD9-CDCD0BC34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4810E-B230-4283-8C21-F7B4B6CEC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874B9-2D9F-466A-9BCB-7A13A73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37069-DAC9-4B39-876A-C3079903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597DD-983D-40EC-9410-635805A9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4C249-F466-44A4-AAE1-092697A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9E529-9A09-49F7-9E05-8996F8FC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F40F7-30B5-44D3-AEF7-DFF0BF78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FB439-31D7-4870-BF4E-BE683690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1BA12-014F-4EAA-BA82-5E9F580D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E2C7-3625-4F73-8C14-EE73F0F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7A9FE-F4B8-488B-B19B-B3968326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836E-999A-4872-8C4B-09D02D4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13AD5-3099-48AD-9013-FECA12B0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840EC-BD16-4804-B52C-1AB4468B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F582A-68CD-47C5-A976-7D031415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B0F61-4379-4C2C-B315-A3A88EB10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F7C82-C5AC-4180-97AF-CCB2A627C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D8898-F081-49A3-9BFA-7B503E9B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0192C-6EAF-43A3-B4F4-3F41C4B4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D7EA2-B034-4E77-8C71-0FE53AC8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1B8C-0F72-4E49-8EEE-24C27C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1862B-CB56-43E9-933B-0E744800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12A61-DEA4-49C1-9C9F-CB686DE43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3A5145-88FF-4542-B4A0-AA0643487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31B032-E278-4E4A-8E00-45DD042E4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A37333-16E2-40C6-8C83-5E886556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218F28-3867-425C-B803-7F21DED6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9350CE-BB3D-4E31-8675-0A580B8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7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32B4B-2220-45DA-9BE0-2FDB6FC7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FDC35-245B-4BFD-B9DB-4EBB3994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71A6A7-65BA-43D8-8050-9E0DD022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F5D3CD-9B02-46EA-B303-697CF121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4D3AA-8DF7-48A9-8DB5-226262E2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776A6-8537-44E4-A4FD-006D920F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7B972-A23D-433F-B6A5-E0AAD16C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5B325-1489-4228-8575-9288DBAE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4EBEB-0FC0-461E-95C4-A2CBA087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6AF24-E5B7-4DDC-A2CB-520C71849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B8225-93F6-4521-8F39-FE31AC17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4895F-E929-4B2D-A50E-F8E670F2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7FBB4-D443-4A93-B703-32AE993E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23C7F-64EF-41AE-BCC6-4D2E8705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BBB634-E8A5-414D-9210-AED255D6F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5A450-6FBA-448E-BD7C-6BAFAA3CA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01F8E-DFFE-4E50-BAE4-33E1EE2A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5663B-BBB2-45DD-B8DE-DF97C4F7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B7C4E-64A6-485D-A225-3856452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F5E5-E8B1-4850-AA1B-03361BF0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A5A6D-2E09-4648-9B23-3D3EB675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DD881-2443-4284-B7F0-C13CD00F6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2474-862B-403A-BB35-9E9367CBFDE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E85C8-3414-4243-BE01-03DB2DFD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EA224-F5B9-4707-AE26-EC084B279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9E35-4063-48E6-8756-F956018B8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507C81-BDF2-45FF-8822-91CA82DA5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matplotlib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49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0D57F-412E-4569-864E-C7600166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887912" cy="4881563"/>
          </a:xfrm>
        </p:spPr>
        <p:txBody>
          <a:bodyPr>
            <a:normAutofit/>
          </a:bodyPr>
          <a:lstStyle/>
          <a:p>
            <a:r>
              <a:rPr lang="en-US" altLang="ko-KR" sz="1800" i="1" dirty="0">
                <a:solidFill>
                  <a:schemeClr val="accent6"/>
                </a:solidFill>
              </a:rPr>
              <a:t># normal(</a:t>
            </a:r>
            <a:r>
              <a:rPr lang="ko-KR" altLang="en-US" sz="1800" i="1" dirty="0">
                <a:solidFill>
                  <a:schemeClr val="accent6"/>
                </a:solidFill>
              </a:rPr>
              <a:t>평균</a:t>
            </a:r>
            <a:r>
              <a:rPr lang="en-US" altLang="ko-KR" sz="1800" i="1" dirty="0">
                <a:solidFill>
                  <a:schemeClr val="accent6"/>
                </a:solidFill>
              </a:rPr>
              <a:t>, </a:t>
            </a:r>
            <a:r>
              <a:rPr lang="ko-KR" altLang="en-US" sz="1800" i="1" dirty="0">
                <a:solidFill>
                  <a:schemeClr val="accent6"/>
                </a:solidFill>
              </a:rPr>
              <a:t>표준편차</a:t>
            </a:r>
            <a:r>
              <a:rPr lang="en-US" altLang="ko-KR" sz="1800" i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/>
              <a:t>s1 = </a:t>
            </a:r>
            <a:r>
              <a:rPr lang="en-US" altLang="ko-KR" sz="1800" dirty="0" err="1"/>
              <a:t>np.random.normal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chemeClr val="accent6"/>
                </a:solidFill>
              </a:rPr>
              <a:t>0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chemeClr val="accent6"/>
                </a:solidFill>
              </a:rPr>
              <a:t>1</a:t>
            </a:r>
            <a:r>
              <a:rPr lang="en-US" altLang="ko-KR" sz="1800" dirty="0"/>
              <a:t>, size=</a:t>
            </a:r>
            <a:r>
              <a:rPr lang="en-US" altLang="ko-KR" sz="1800" dirty="0">
                <a:solidFill>
                  <a:schemeClr val="accent6"/>
                </a:solidFill>
              </a:rPr>
              <a:t>1000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/>
              <a:t>s2 = </a:t>
            </a:r>
            <a:r>
              <a:rPr lang="en-US" altLang="ko-KR" sz="1800" dirty="0" err="1"/>
              <a:t>np.random.normal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chemeClr val="accent6"/>
                </a:solidFill>
              </a:rPr>
              <a:t>5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chemeClr val="accent6"/>
                </a:solidFill>
              </a:rPr>
              <a:t>0.5</a:t>
            </a:r>
            <a:r>
              <a:rPr lang="en-US" altLang="ko-KR" sz="1800" dirty="0"/>
              <a:t>, size=</a:t>
            </a:r>
            <a:r>
              <a:rPr lang="en-US" altLang="ko-KR" sz="1800" dirty="0">
                <a:solidFill>
                  <a:schemeClr val="accent6"/>
                </a:solidFill>
              </a:rPr>
              <a:t>1000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/>
              <a:t>s3 = </a:t>
            </a:r>
            <a:r>
              <a:rPr lang="en-US" altLang="ko-KR" sz="1800" dirty="0" err="1"/>
              <a:t>np.random.normal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chemeClr val="accent6"/>
                </a:solidFill>
              </a:rPr>
              <a:t>10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chemeClr val="accent6"/>
                </a:solidFill>
              </a:rPr>
              <a:t>2</a:t>
            </a:r>
            <a:r>
              <a:rPr lang="en-US" altLang="ko-KR" sz="1800" dirty="0"/>
              <a:t>, size=</a:t>
            </a:r>
            <a:r>
              <a:rPr lang="en-US" altLang="ko-KR" sz="1800" dirty="0">
                <a:solidFill>
                  <a:schemeClr val="accent6"/>
                </a:solidFill>
              </a:rPr>
              <a:t>1000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 err="1"/>
              <a:t>plt.figure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figsize</a:t>
            </a:r>
            <a:r>
              <a:rPr lang="en-US" altLang="ko-KR" sz="1800" dirty="0"/>
              <a:t>=(</a:t>
            </a:r>
            <a:r>
              <a:rPr lang="en-US" altLang="ko-KR" sz="1800" dirty="0">
                <a:solidFill>
                  <a:schemeClr val="accent6"/>
                </a:solidFill>
              </a:rPr>
              <a:t>10</a:t>
            </a:r>
            <a:r>
              <a:rPr lang="en-US" altLang="ko-KR" sz="1800" dirty="0"/>
              <a:t>,</a:t>
            </a:r>
            <a:r>
              <a:rPr lang="en-US" altLang="ko-KR" sz="1800" dirty="0">
                <a:solidFill>
                  <a:schemeClr val="accent6"/>
                </a:solidFill>
              </a:rPr>
              <a:t>6</a:t>
            </a:r>
            <a:r>
              <a:rPr lang="en-US" altLang="ko-KR" sz="1800" dirty="0"/>
              <a:t>))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 err="1"/>
              <a:t>plt.plot</a:t>
            </a:r>
            <a:r>
              <a:rPr lang="en-US" altLang="ko-KR" sz="1800" dirty="0"/>
              <a:t>(s1, label=</a:t>
            </a:r>
            <a:r>
              <a:rPr lang="en-US" altLang="ko-KR" sz="1800" dirty="0">
                <a:solidFill>
                  <a:srgbClr val="C00000"/>
                </a:solidFill>
              </a:rPr>
              <a:t>'s1'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 err="1"/>
              <a:t>plt.plot</a:t>
            </a:r>
            <a:r>
              <a:rPr lang="en-US" altLang="ko-KR" sz="1800" dirty="0"/>
              <a:t>(s2, label=</a:t>
            </a:r>
            <a:r>
              <a:rPr lang="en-US" altLang="ko-KR" sz="1800" dirty="0">
                <a:solidFill>
                  <a:srgbClr val="C00000"/>
                </a:solidFill>
              </a:rPr>
              <a:t>'s2'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 err="1"/>
              <a:t>plt.plot</a:t>
            </a:r>
            <a:r>
              <a:rPr lang="en-US" altLang="ko-KR" sz="1800" dirty="0"/>
              <a:t>(s3, label=</a:t>
            </a:r>
            <a:r>
              <a:rPr lang="en-US" altLang="ko-KR" sz="1800" dirty="0">
                <a:solidFill>
                  <a:srgbClr val="C00000"/>
                </a:solidFill>
              </a:rPr>
              <a:t>'s3'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 err="1"/>
              <a:t>plt.legend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 </a:t>
            </a:r>
            <a:r>
              <a:rPr lang="en-US" altLang="ko-KR" sz="1800" dirty="0" err="1"/>
              <a:t>plt.show</a:t>
            </a:r>
            <a:endParaRPr lang="ko-KR" altLang="en-US" sz="1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F7A506-0F1E-4781-914D-8FB787DC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7" y="987425"/>
            <a:ext cx="57435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4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375FE-C8FE-47E2-895B-7907A01D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4545012" cy="487362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</a:t>
            </a:r>
            <a:r>
              <a:rPr lang="en-US" altLang="ko-KR" sz="2400" dirty="0">
                <a:solidFill>
                  <a:schemeClr val="accent6"/>
                </a:solidFill>
              </a:rPr>
              <a:t>10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6</a:t>
            </a:r>
            <a:r>
              <a:rPr lang="en-US" altLang="ko-KR" sz="2400" dirty="0"/>
              <a:t>))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plt.boxplot</a:t>
            </a:r>
            <a:r>
              <a:rPr lang="en-US" altLang="ko-KR" sz="2400" dirty="0"/>
              <a:t>((s1,s2,s3))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plt.grid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35501B-5B6E-4032-896C-4373D8896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7" y="995363"/>
            <a:ext cx="57435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7F38F86-C036-41AE-82EA-B6138961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1990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ko-KR" altLang="en-US" dirty="0" err="1">
                <a:solidFill>
                  <a:schemeClr val="accent6"/>
                </a:solidFill>
              </a:rPr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ko-KR" altLang="en-US" dirty="0">
                <a:solidFill>
                  <a:srgbClr val="7030A0"/>
                </a:solidFill>
              </a:rPr>
              <a:t>%</a:t>
            </a:r>
            <a:r>
              <a:rPr lang="ko-KR" altLang="en-US" dirty="0" err="1"/>
              <a:t>matplotlib</a:t>
            </a:r>
            <a:r>
              <a:rPr lang="ko-KR" altLang="en-US" dirty="0"/>
              <a:t> </a:t>
            </a:r>
            <a:r>
              <a:rPr lang="ko-KR" altLang="en-US" dirty="0" err="1"/>
              <a:t>inline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ko-KR" altLang="en-US" dirty="0" err="1">
                <a:solidFill>
                  <a:schemeClr val="accent6"/>
                </a:solidFill>
              </a:rPr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7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BEC006E-D1D0-4D53-813F-6FD9EA2D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69987"/>
            <a:ext cx="4849812" cy="469900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plt.figure</a:t>
            </a:r>
            <a:r>
              <a:rPr lang="en-US" altLang="ko-KR" sz="2200" dirty="0"/>
              <a:t>(</a:t>
            </a:r>
            <a:r>
              <a:rPr lang="en-US" altLang="ko-KR" sz="2200" dirty="0" err="1"/>
              <a:t>figsize</a:t>
            </a:r>
            <a:r>
              <a:rPr lang="en-US" altLang="ko-KR" sz="2200" dirty="0"/>
              <a:t>=(</a:t>
            </a:r>
            <a:r>
              <a:rPr lang="en-US" altLang="ko-KR" sz="2200" dirty="0">
                <a:solidFill>
                  <a:schemeClr val="accent6"/>
                </a:solidFill>
              </a:rPr>
              <a:t>10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6</a:t>
            </a:r>
            <a:r>
              <a:rPr lang="en-US" altLang="ko-KR" sz="2200" dirty="0"/>
              <a:t>))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plt.plot</a:t>
            </a:r>
            <a:r>
              <a:rPr lang="en-US" altLang="ko-KR" sz="2200" dirty="0"/>
              <a:t>([</a:t>
            </a:r>
            <a:r>
              <a:rPr lang="en-US" altLang="ko-KR" sz="2200" dirty="0">
                <a:solidFill>
                  <a:schemeClr val="accent6"/>
                </a:solidFill>
              </a:rPr>
              <a:t>1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2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3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4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5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6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7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6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5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4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3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2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1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0</a:t>
            </a:r>
            <a:r>
              <a:rPr lang="en-US" altLang="ko-KR" sz="2200" dirty="0"/>
              <a:t>])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 dirty="0" err="1"/>
              <a:t>plt.show</a:t>
            </a:r>
            <a:r>
              <a:rPr lang="en-US" altLang="ko-KR" sz="2200" dirty="0"/>
              <a:t>()</a:t>
            </a:r>
          </a:p>
          <a:p>
            <a:r>
              <a:rPr lang="en-US" altLang="ko-KR" sz="2200" i="1" dirty="0">
                <a:solidFill>
                  <a:schemeClr val="accent6"/>
                </a:solidFill>
              </a:rPr>
              <a:t># </a:t>
            </a:r>
            <a:r>
              <a:rPr lang="en-US" altLang="ko-KR" sz="2200" i="1" dirty="0" err="1">
                <a:solidFill>
                  <a:schemeClr val="accent6"/>
                </a:solidFill>
              </a:rPr>
              <a:t>figsize</a:t>
            </a:r>
            <a:r>
              <a:rPr lang="en-US" altLang="ko-KR" sz="2200" i="1" dirty="0">
                <a:solidFill>
                  <a:schemeClr val="accent6"/>
                </a:solidFill>
              </a:rPr>
              <a:t>: </a:t>
            </a:r>
            <a:r>
              <a:rPr lang="ko-KR" altLang="en-US" sz="2200" i="1" dirty="0">
                <a:solidFill>
                  <a:schemeClr val="accent6"/>
                </a:solidFill>
              </a:rPr>
              <a:t>차트그림</a:t>
            </a:r>
            <a:r>
              <a:rPr lang="en-US" altLang="ko-KR" sz="2200" i="1" dirty="0">
                <a:solidFill>
                  <a:schemeClr val="accent6"/>
                </a:solidFill>
              </a:rPr>
              <a:t>(figure)</a:t>
            </a:r>
            <a:r>
              <a:rPr lang="ko-KR" altLang="en-US" sz="2200" i="1" dirty="0">
                <a:solidFill>
                  <a:schemeClr val="accent6"/>
                </a:solidFill>
              </a:rPr>
              <a:t>의 크기</a:t>
            </a:r>
            <a:r>
              <a:rPr lang="en-US" altLang="ko-KR" sz="2200" i="1" dirty="0">
                <a:solidFill>
                  <a:schemeClr val="accent6"/>
                </a:solidFill>
              </a:rPr>
              <a:t>(inch)</a:t>
            </a:r>
            <a:endParaRPr lang="ko-KR" altLang="en-US" sz="2200" i="1" dirty="0">
              <a:solidFill>
                <a:schemeClr val="accent6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2EBA5B-B0D8-477C-96B3-C5EBAC33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7" y="1169987"/>
            <a:ext cx="55721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BEC006E-D1D0-4D53-813F-6FD9EA2D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69987"/>
            <a:ext cx="5256212" cy="469900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t</a:t>
            </a:r>
            <a:r>
              <a:rPr lang="fr-FR" altLang="ko-KR" sz="2400" dirty="0">
                <a:sym typeface="Wingdings" panose="05000000000000000000" pitchFamily="2" charset="2"/>
              </a:rPr>
              <a:t> </a:t>
            </a:r>
            <a:r>
              <a:rPr lang="fr-FR" altLang="ko-KR" sz="2400" dirty="0"/>
              <a:t>= np.arange(</a:t>
            </a:r>
            <a:r>
              <a:rPr lang="fr-FR" altLang="ko-KR" sz="2400" dirty="0">
                <a:solidFill>
                  <a:schemeClr val="accent6"/>
                </a:solidFill>
              </a:rPr>
              <a:t>0</a:t>
            </a:r>
            <a:r>
              <a:rPr lang="fr-FR" altLang="ko-KR" sz="2400" dirty="0"/>
              <a:t>,</a:t>
            </a:r>
            <a:r>
              <a:rPr lang="fr-FR" altLang="ko-KR" sz="2400" dirty="0">
                <a:solidFill>
                  <a:schemeClr val="accent6"/>
                </a:solidFill>
              </a:rPr>
              <a:t>12</a:t>
            </a:r>
            <a:r>
              <a:rPr lang="fr-FR" altLang="ko-KR" sz="2400" dirty="0"/>
              <a:t>,</a:t>
            </a:r>
            <a:r>
              <a:rPr lang="fr-FR" altLang="ko-KR" sz="2400" dirty="0">
                <a:solidFill>
                  <a:schemeClr val="accent6"/>
                </a:solidFill>
              </a:rPr>
              <a:t>0.01</a:t>
            </a:r>
            <a:r>
              <a:rPr lang="fr-FR" altLang="ko-KR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altLang="ko-KR" sz="2400" dirty="0"/>
              <a:t>y = np.sin(t)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altLang="ko-KR" sz="24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altLang="ko-KR" sz="2400" dirty="0"/>
              <a:t>plt.plot(t,y)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altLang="ko-KR" sz="2400" dirty="0"/>
              <a:t>plt.show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D36F44-A485-461B-B131-36970391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78" y="1169987"/>
            <a:ext cx="5077634" cy="32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0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0DEFD-E2DF-4476-AD83-AC2ED636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4405312" cy="4873625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plt.figure</a:t>
            </a:r>
            <a:r>
              <a:rPr lang="en-US" altLang="ko-KR" sz="2200" dirty="0"/>
              <a:t>(</a:t>
            </a:r>
            <a:r>
              <a:rPr lang="en-US" altLang="ko-KR" sz="2200" dirty="0" err="1"/>
              <a:t>figsize</a:t>
            </a:r>
            <a:r>
              <a:rPr lang="en-US" altLang="ko-KR" sz="2200" dirty="0"/>
              <a:t>=(</a:t>
            </a:r>
            <a:r>
              <a:rPr lang="en-US" altLang="ko-KR" sz="2200" dirty="0">
                <a:solidFill>
                  <a:schemeClr val="accent6"/>
                </a:solidFill>
              </a:rPr>
              <a:t>10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6</a:t>
            </a:r>
            <a:r>
              <a:rPr lang="en-US" altLang="ko-KR" sz="2200" dirty="0"/>
              <a:t>))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plt.plot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t,y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plt.grid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plt.xlabel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rgbClr val="C00000"/>
                </a:solidFill>
              </a:rPr>
              <a:t>'time'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plt.ylabel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rgbClr val="C00000"/>
                </a:solidFill>
              </a:rPr>
              <a:t>'</a:t>
            </a:r>
            <a:r>
              <a:rPr lang="en-US" altLang="ko-KR" sz="2200" dirty="0" err="1">
                <a:solidFill>
                  <a:srgbClr val="C00000"/>
                </a:solidFill>
              </a:rPr>
              <a:t>Amplityde</a:t>
            </a:r>
            <a:r>
              <a:rPr lang="en-US" altLang="ko-KR" sz="2200" dirty="0">
                <a:solidFill>
                  <a:srgbClr val="C00000"/>
                </a:solidFill>
              </a:rPr>
              <a:t>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plt.title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rgbClr val="C00000"/>
                </a:solidFill>
              </a:rPr>
              <a:t>'Example of sinewave'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plt.show</a:t>
            </a:r>
            <a:r>
              <a:rPr lang="en-US" altLang="ko-KR" sz="2200" dirty="0"/>
              <a:t>()</a:t>
            </a:r>
            <a:endParaRPr lang="ko-KR" altLang="en-US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87E8B4-383D-44EA-BCB9-6964662D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995363"/>
            <a:ext cx="59436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0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C57B6-2BE8-4E9D-9BA6-6F6DC390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4468812" cy="4873625"/>
          </a:xfrm>
        </p:spPr>
        <p:txBody>
          <a:bodyPr>
            <a:normAutofit/>
          </a:bodyPr>
          <a:lstStyle/>
          <a:p>
            <a:r>
              <a:rPr lang="en-US" altLang="ko-KR" sz="2200" i="1" dirty="0">
                <a:solidFill>
                  <a:schemeClr val="accent6"/>
                </a:solidFill>
              </a:rPr>
              <a:t>#legend() </a:t>
            </a:r>
            <a:r>
              <a:rPr lang="ko-KR" altLang="en-US" sz="2200" i="1" dirty="0">
                <a:solidFill>
                  <a:schemeClr val="accent6"/>
                </a:solidFill>
              </a:rPr>
              <a:t>범례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plt.figure</a:t>
            </a:r>
            <a:r>
              <a:rPr lang="en-US" altLang="ko-KR" sz="2200" dirty="0"/>
              <a:t>(</a:t>
            </a:r>
            <a:r>
              <a:rPr lang="en-US" altLang="ko-KR" sz="2200" dirty="0" err="1"/>
              <a:t>figsize</a:t>
            </a:r>
            <a:r>
              <a:rPr lang="en-US" altLang="ko-KR" sz="2200" dirty="0"/>
              <a:t>=(</a:t>
            </a:r>
            <a:r>
              <a:rPr lang="en-US" altLang="ko-KR" sz="2200" dirty="0">
                <a:solidFill>
                  <a:schemeClr val="accent6"/>
                </a:solidFill>
              </a:rPr>
              <a:t>10</a:t>
            </a:r>
            <a:r>
              <a:rPr lang="en-US" altLang="ko-KR" sz="2200" dirty="0"/>
              <a:t>,</a:t>
            </a:r>
            <a:r>
              <a:rPr lang="en-US" altLang="ko-KR" sz="2200" dirty="0">
                <a:solidFill>
                  <a:schemeClr val="accent6"/>
                </a:solidFill>
              </a:rPr>
              <a:t>6</a:t>
            </a:r>
            <a:r>
              <a:rPr lang="en-US" altLang="ko-KR" sz="2200" dirty="0"/>
              <a:t>))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plt.plot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t,y,label</a:t>
            </a:r>
            <a:r>
              <a:rPr lang="en-US" altLang="ko-KR" sz="2200" dirty="0"/>
              <a:t>=</a:t>
            </a:r>
            <a:r>
              <a:rPr lang="en-US" altLang="ko-KR" sz="2200" dirty="0">
                <a:solidFill>
                  <a:srgbClr val="C00000"/>
                </a:solidFill>
              </a:rPr>
              <a:t>'sin'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plt.plot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t,np.cos</a:t>
            </a:r>
            <a:r>
              <a:rPr lang="en-US" altLang="ko-KR" sz="2200" dirty="0"/>
              <a:t>(t),label=</a:t>
            </a:r>
            <a:r>
              <a:rPr lang="en-US" altLang="ko-KR" sz="2200" dirty="0">
                <a:solidFill>
                  <a:srgbClr val="C00000"/>
                </a:solidFill>
              </a:rPr>
              <a:t>'cos'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plt.grid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plt.legend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plt.xlabel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rgbClr val="C00000"/>
                </a:solidFill>
              </a:rPr>
              <a:t>'time'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plt.ylabel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rgbClr val="C00000"/>
                </a:solidFill>
              </a:rPr>
              <a:t>'</a:t>
            </a:r>
            <a:r>
              <a:rPr lang="en-US" altLang="ko-KR" sz="2200" dirty="0" err="1">
                <a:solidFill>
                  <a:srgbClr val="C00000"/>
                </a:solidFill>
              </a:rPr>
              <a:t>Amplityde</a:t>
            </a:r>
            <a:r>
              <a:rPr lang="en-US" altLang="ko-KR" sz="2200" dirty="0">
                <a:solidFill>
                  <a:srgbClr val="C00000"/>
                </a:solidFill>
              </a:rPr>
              <a:t>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plt.title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rgbClr val="C00000"/>
                </a:solidFill>
              </a:rPr>
              <a:t>'Example of sinewave'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 </a:t>
            </a:r>
            <a:r>
              <a:rPr lang="en-US" altLang="ko-KR" sz="2200" dirty="0" err="1"/>
              <a:t>plt.show</a:t>
            </a:r>
            <a:r>
              <a:rPr lang="en-US" altLang="ko-KR" sz="2200" dirty="0"/>
              <a:t>()</a:t>
            </a:r>
            <a:endParaRPr lang="ko-KR" altLang="en-US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47A039-2D5D-4073-AE45-C891B9BA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995363"/>
            <a:ext cx="59436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76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4C86B-5936-44C4-9D52-21A94399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741"/>
            <a:ext cx="10515600" cy="2784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 t </a:t>
            </a:r>
            <a:r>
              <a:rPr lang="en-US" altLang="ko-KR" sz="2400" dirty="0"/>
              <a:t>= [</a:t>
            </a:r>
            <a:r>
              <a:rPr lang="en-US" altLang="ko-KR" sz="2400" dirty="0">
                <a:solidFill>
                  <a:schemeClr val="accent6"/>
                </a:solidFill>
              </a:rPr>
              <a:t>0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1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2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3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4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5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6</a:t>
            </a:r>
            <a:r>
              <a:rPr lang="en-US" altLang="ko-KR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>
                <a:sym typeface="Wingdings" panose="05000000000000000000" pitchFamily="2" charset="2"/>
              </a:rPr>
              <a:t> y</a:t>
            </a:r>
            <a:r>
              <a:rPr lang="en-US" altLang="ko-KR" sz="2400" dirty="0"/>
              <a:t> = [</a:t>
            </a:r>
            <a:r>
              <a:rPr lang="en-US" altLang="ko-KR" sz="2400" dirty="0">
                <a:solidFill>
                  <a:schemeClr val="accent6"/>
                </a:solidFill>
              </a:rPr>
              <a:t>1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4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5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8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9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5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3</a:t>
            </a:r>
            <a:r>
              <a:rPr lang="en-US" altLang="ko-KR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u="sng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plt.plot</a:t>
            </a:r>
            <a:r>
              <a:rPr lang="en-US" altLang="ko-KR" sz="2400" dirty="0"/>
              <a:t>(t, y, color=</a:t>
            </a:r>
            <a:r>
              <a:rPr lang="en-US" altLang="ko-KR" sz="2400" dirty="0">
                <a:solidFill>
                  <a:srgbClr val="C00000"/>
                </a:solidFill>
              </a:rPr>
              <a:t>'g’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linestyle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C00000"/>
                </a:solidFill>
              </a:rPr>
              <a:t>‘--’</a:t>
            </a:r>
            <a:r>
              <a:rPr lang="en-US" altLang="ko-KR" sz="2400" dirty="0"/>
              <a:t>, marker=</a:t>
            </a:r>
            <a:r>
              <a:rPr lang="en-US" altLang="ko-KR" sz="2400" dirty="0">
                <a:solidFill>
                  <a:srgbClr val="C00000"/>
                </a:solidFill>
              </a:rPr>
              <a:t>'o’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err="1"/>
              <a:t>markerfacecolor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C00000"/>
                </a:solidFill>
              </a:rPr>
              <a:t>'b’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markersize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chemeClr val="accent6"/>
                </a:solidFill>
              </a:rPr>
              <a:t>12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</a:t>
            </a:r>
            <a:r>
              <a:rPr lang="en-US" altLang="ko-KR" sz="2400" dirty="0">
                <a:solidFill>
                  <a:schemeClr val="accent6"/>
                </a:solidFill>
              </a:rPr>
              <a:t>10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6</a:t>
            </a:r>
            <a:r>
              <a:rPr lang="en-US" altLang="ko-KR" sz="2400" dirty="0"/>
              <a:t>))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284948-EADD-479E-8F7A-8C565743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9" y="3392216"/>
            <a:ext cx="4525962" cy="310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3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C161D58-ED86-4027-9D86-30DB218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608512" cy="4881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</a:t>
            </a:r>
            <a:r>
              <a:rPr lang="en-US" altLang="ko-KR" sz="2400" dirty="0">
                <a:solidFill>
                  <a:schemeClr val="accent6"/>
                </a:solidFill>
              </a:rPr>
              <a:t>10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6</a:t>
            </a:r>
            <a:r>
              <a:rPr lang="en-US" altLang="ko-KR" sz="2400" dirty="0"/>
              <a:t>))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plt.scatter</a:t>
            </a:r>
            <a:r>
              <a:rPr lang="en-US" altLang="ko-KR" sz="2400" dirty="0"/>
              <a:t>(t, y, marker=</a:t>
            </a:r>
            <a:r>
              <a:rPr lang="en-US" altLang="ko-KR" sz="2400" dirty="0">
                <a:solidFill>
                  <a:srgbClr val="C00000"/>
                </a:solidFill>
              </a:rPr>
              <a:t>'v'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DCB078A-E54E-493C-8696-FB4CFF5B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7" y="987425"/>
            <a:ext cx="55721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6490A-C24A-4DA9-98FC-AD439C727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370512" cy="4873625"/>
          </a:xfrm>
        </p:spPr>
        <p:txBody>
          <a:bodyPr>
            <a:normAutofit/>
          </a:bodyPr>
          <a:lstStyle/>
          <a:p>
            <a:r>
              <a:rPr lang="en-US" altLang="ko-KR" sz="2000" i="1" dirty="0">
                <a:solidFill>
                  <a:schemeClr val="accent6"/>
                </a:solidFill>
              </a:rPr>
              <a:t># colormap: x</a:t>
            </a:r>
            <a:r>
              <a:rPr lang="ko-KR" altLang="en-US" sz="2000" i="1" dirty="0" err="1">
                <a:solidFill>
                  <a:schemeClr val="accent6"/>
                </a:solidFill>
              </a:rPr>
              <a:t>축값</a:t>
            </a:r>
            <a:r>
              <a:rPr lang="ko-KR" altLang="en-US" sz="2000" i="1" dirty="0">
                <a:solidFill>
                  <a:schemeClr val="accent6"/>
                </a:solidFill>
              </a:rPr>
              <a:t> </a:t>
            </a:r>
            <a:r>
              <a:rPr lang="en-US" altLang="ko-KR" sz="2000" i="1" dirty="0">
                <a:solidFill>
                  <a:schemeClr val="accent6"/>
                </a:solidFill>
              </a:rPr>
              <a:t>t</a:t>
            </a:r>
            <a:r>
              <a:rPr lang="ko-KR" altLang="en-US" sz="2000" i="1" dirty="0">
                <a:solidFill>
                  <a:schemeClr val="accent6"/>
                </a:solidFill>
              </a:rPr>
              <a:t>에 따라 색상을 바꿈</a:t>
            </a:r>
          </a:p>
          <a:p>
            <a:r>
              <a:rPr lang="en-US" altLang="ko-KR" sz="2000" i="1" dirty="0">
                <a:solidFill>
                  <a:schemeClr val="accent6"/>
                </a:solidFill>
              </a:rPr>
              <a:t># s: </a:t>
            </a:r>
            <a:r>
              <a:rPr lang="ko-KR" altLang="en-US" sz="2000" i="1" dirty="0">
                <a:solidFill>
                  <a:schemeClr val="accent6"/>
                </a:solidFill>
              </a:rPr>
              <a:t>마커</a:t>
            </a:r>
            <a:r>
              <a:rPr lang="en-US" altLang="ko-KR" sz="2000" i="1" dirty="0">
                <a:solidFill>
                  <a:schemeClr val="accent6"/>
                </a:solidFill>
              </a:rPr>
              <a:t> </a:t>
            </a:r>
            <a:r>
              <a:rPr lang="ko-KR" altLang="en-US" sz="2000" i="1" dirty="0">
                <a:solidFill>
                  <a:schemeClr val="accent6"/>
                </a:solidFill>
              </a:rPr>
              <a:t>크기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/>
              <a:t>colormap=t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plt.figure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figsize</a:t>
            </a:r>
            <a:r>
              <a:rPr lang="en-US" altLang="ko-KR" sz="2000" dirty="0"/>
              <a:t>=(</a:t>
            </a:r>
            <a:r>
              <a:rPr lang="en-US" altLang="ko-KR" sz="2000" dirty="0">
                <a:solidFill>
                  <a:schemeClr val="accent6"/>
                </a:solidFill>
              </a:rPr>
              <a:t>10</a:t>
            </a:r>
            <a:r>
              <a:rPr lang="en-US" altLang="ko-KR" sz="2000" dirty="0"/>
              <a:t>,</a:t>
            </a:r>
            <a:r>
              <a:rPr lang="en-US" altLang="ko-KR" sz="2000" dirty="0">
                <a:solidFill>
                  <a:schemeClr val="accent6"/>
                </a:solidFill>
              </a:rPr>
              <a:t>6</a:t>
            </a:r>
            <a:r>
              <a:rPr lang="en-US" altLang="ko-KR" sz="2000" dirty="0"/>
              <a:t>))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plt.scatter</a:t>
            </a:r>
            <a:r>
              <a:rPr lang="en-US" altLang="ko-KR" sz="2000" dirty="0"/>
              <a:t>(t, y, s=</a:t>
            </a:r>
            <a:r>
              <a:rPr lang="en-US" altLang="ko-KR" sz="2000" dirty="0">
                <a:solidFill>
                  <a:schemeClr val="accent6"/>
                </a:solidFill>
              </a:rPr>
              <a:t>50</a:t>
            </a:r>
            <a:r>
              <a:rPr lang="en-US" altLang="ko-KR" sz="2000" dirty="0"/>
              <a:t>, c=colormap, marker=</a:t>
            </a:r>
            <a:r>
              <a:rPr lang="en-US" altLang="ko-KR" sz="2000" dirty="0">
                <a:solidFill>
                  <a:srgbClr val="C00000"/>
                </a:solidFill>
              </a:rPr>
              <a:t>'&gt;'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plt.colorbar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plt.show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3C6B64E-2478-4C62-A0DC-FE4DA1EC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5363"/>
            <a:ext cx="50577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5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486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matplotlib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YY Jeon</dc:creator>
  <cp:lastModifiedBy>YY Jeon</cp:lastModifiedBy>
  <cp:revision>11</cp:revision>
  <dcterms:created xsi:type="dcterms:W3CDTF">2020-09-27T09:16:31Z</dcterms:created>
  <dcterms:modified xsi:type="dcterms:W3CDTF">2020-10-05T06:03:30Z</dcterms:modified>
</cp:coreProperties>
</file>