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sldIdLst>
    <p:sldId id="256" r:id="rId3"/>
    <p:sldId id="260" r:id="rId4"/>
    <p:sldId id="259" r:id="rId5"/>
    <p:sldId id="257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AAD73-0906-4B91-568C-6E2C2FCC8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F507B2-6B8A-5026-2234-8A5E8CCC6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8A0F4-91AA-B0C8-8AB7-7082C7E5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37D3E-BCE2-BDAD-684A-F1B91670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ECB7E-B27C-637F-96AF-561B8B0A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5083F-A080-ECC5-9BF4-77C6E407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52B44B-71DE-84BC-3E80-8C5A52DE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FF7DC-DE7B-2277-A646-BD06585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56714-E795-39F4-32A2-6BF74B34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8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550C6-047C-33D5-54C8-DF564C03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5B7EDC-7DAD-6B64-D8B6-B8821E5D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3881B-32C0-17BA-4131-E71C9368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3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F885-37F5-3247-093B-14A3577D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5A5C3-5C15-FC8F-BC6A-C5966A1F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9D6CE-EC16-79B9-C329-509C90E6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4CFB1-23D0-96D8-6F05-60E25AC2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6E54C-3AD7-EE4C-976B-793B2ED2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37A48-ECB1-A842-7615-5C485ADE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9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1E865-BD3D-CBDD-F72A-64823F4E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C622B2-0D82-AD19-73E7-F5A89E26F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8880D-38A7-1244-495B-D5E07DA7A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56A6-A0BA-86F5-0604-245A3628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EBCB2-10FB-706E-422A-FE3B4DAE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62023-D873-24D8-84A6-65425AD8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9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1058-A4DB-58CE-D018-0E4CF571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9DF8B4-A8D2-F817-9524-197C397B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649A-AA13-4696-E7C7-48478280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3024A-97C5-EB3E-49EF-2A2DDFB1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273D4-1430-8160-64B2-4F7F2C1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ECBB3-1C5F-ED38-F188-730043CA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9DA88-8D78-D740-2A56-3F508773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4C3D2-83B6-3BDB-6459-9F06B7C5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184DA-C3FF-DA81-B106-490B8E4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19673-F2E4-4EA4-A58D-A487594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39295-19D4-0439-ABB2-A684D382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16035-9DF4-4C33-327C-632C9B6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31BE6-84FE-6C07-929A-79F96F79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42304-9DCA-825D-8EBF-9BF10D4F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D4758-4964-9359-1A00-29E6C6D8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3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0D958-A877-DBA1-3C33-7827EF74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39298-E492-F735-D8EA-BB279D65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881201-5FA2-09AE-438A-15AF11F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15B6D-7866-A0A7-1F6A-B5AEF8EB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F8548-0F9F-5965-8EA7-CE665E40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6AE9B3-E5CC-89C7-60EC-22AC3AF4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D879B-B8F3-5E45-7107-D6B25D37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96681-8355-905E-83C9-22E5E09D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966F9-7F61-30D5-6B25-8289F20C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088F4-867C-6E3F-AF4B-9620D3C3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9D22C-B65D-8F41-025F-04055499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C6D93-59DA-F02F-C8C7-039FECBD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37D29-B268-84EB-9927-6D459EB7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F2EBB-7E51-AA01-1D1A-126384F0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6EC93-9768-B131-AFE9-D240190F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E53E-B6FF-7849-3497-8F232E61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46184-E270-D9BB-6A5D-E1D6AED3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8388-CD8C-BEEF-670F-03CA2CBD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37B50-8156-1A2A-9438-E35CC99D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5E03E-FE46-70C4-BE98-8F337C51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93FB-971E-F1ED-84A6-EC582987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9C0E7-320A-FF52-100D-6F9D1E05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2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F8E36-A608-F8E1-72B3-EBA54AC1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EB1F7-8A96-3AE2-B85E-149C7BF54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A2DE0-A44E-3F07-8B45-B4268B53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77E79-6BAA-6939-EEB1-E8C23036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B11D5-FE5E-801F-AFAC-1321C038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D5C17-C856-101F-21C5-4DB82D91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B09F-D583-C22D-6892-0F74A8C7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A7EA9-2A8F-8BBF-1F15-1B30E92C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8A7BB-26F4-A268-7BDA-B94FB0C4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C87625-A2E5-8429-B7B5-8CAD4BAB8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B7E815-5E05-B38C-6A7C-6BE61C62C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F2A684-3DE5-6B6B-9C7E-A212E507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10FD0-40E6-A28E-68A4-10C0A5D6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2A57AC-D1E9-F6AA-66BB-59A4DBB0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F4F62E-2CD8-F076-2603-460FFD8D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334C3-511D-991C-1575-7A136C9A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8201-515C-4827-B1EA-31378667FA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F849B-C88A-EAC5-B107-B98C8CD9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8443F-F2FA-808E-8CC7-150E9F516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F75C-D2A0-4AFA-930D-2DCC16B3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8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95BA8-C99D-5FA8-776A-619F6251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20E47-EF09-C79C-0DB1-93FFACD7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4387B-77F0-77B3-E5C8-AB2868F02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E9AC-5174-4F97-A6B3-8F93FD4964B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9D98D-5DD9-8C72-7A76-2CF625AC7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9411-C0A2-75ED-FEA0-2867A0279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0844-FE6B-4920-9DBE-14D96D54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1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8EAC-D6EC-F3F0-F43F-B23180D43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061A7E"/>
              </a:gs>
            </a:gsLst>
            <a:lin ang="5400000" scaled="0"/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1FEA9-F9AA-E80B-247B-DACDE166E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홍길동 포트폴리오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81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943106-6B07-5539-9134-316963A0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  <a:gradFill>
            <a:gsLst>
              <a:gs pos="0">
                <a:schemeClr val="bg1"/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기획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B2E2C6-B2EC-D309-00A0-5DDFE2D277E9}"/>
              </a:ext>
            </a:extLst>
          </p:cNvPr>
          <p:cNvSpPr/>
          <p:nvPr/>
        </p:nvSpPr>
        <p:spPr>
          <a:xfrm>
            <a:off x="838200" y="1440874"/>
            <a:ext cx="10515600" cy="4941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 매출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거래처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나라상사와 거래하는 소매 업체들에 대한 정보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거래처리스트</a:t>
            </a:r>
            <a:r>
              <a:rPr lang="en-US" altLang="ko-KR" dirty="0"/>
              <a:t>, </a:t>
            </a:r>
            <a:r>
              <a:rPr lang="ko-KR" altLang="en-US" dirty="0"/>
              <a:t>거래처등록</a:t>
            </a:r>
            <a:r>
              <a:rPr lang="en-US" altLang="ko-KR" dirty="0"/>
              <a:t>, </a:t>
            </a:r>
            <a:r>
              <a:rPr lang="ko-KR" altLang="en-US" dirty="0"/>
              <a:t>거래처 </a:t>
            </a:r>
            <a:r>
              <a:rPr lang="ko-KR" altLang="en-US" dirty="0" err="1"/>
              <a:t>자세히보기</a:t>
            </a:r>
            <a:r>
              <a:rPr lang="en-US" altLang="ko-KR" dirty="0"/>
              <a:t>, </a:t>
            </a:r>
            <a:r>
              <a:rPr lang="ko-KR" altLang="en-US" dirty="0"/>
              <a:t>거래처 수정</a:t>
            </a:r>
            <a:r>
              <a:rPr lang="en-US" altLang="ko-KR" dirty="0"/>
              <a:t>, </a:t>
            </a:r>
            <a:r>
              <a:rPr lang="ko-KR" altLang="en-US" dirty="0"/>
              <a:t>거래처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상품관리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나라상사에서 도매로 판매하는 상품에 대한 정보관리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상품리스트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  <a:r>
              <a:rPr lang="en-US" altLang="ko-KR" dirty="0"/>
              <a:t>, </a:t>
            </a:r>
            <a:r>
              <a:rPr lang="ko-KR" altLang="en-US" dirty="0" err="1"/>
              <a:t>상품자세히보기</a:t>
            </a:r>
            <a:r>
              <a:rPr lang="en-US" altLang="ko-KR" dirty="0"/>
              <a:t>, </a:t>
            </a:r>
            <a:r>
              <a:rPr lang="ko-KR" altLang="en-US" dirty="0"/>
              <a:t>상품수정</a:t>
            </a:r>
            <a:r>
              <a:rPr lang="en-US" altLang="ko-KR" dirty="0"/>
              <a:t>, </a:t>
            </a:r>
            <a:r>
              <a:rPr lang="ko-KR" altLang="en-US" dirty="0"/>
              <a:t>상품삭제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거래처정보</a:t>
            </a:r>
            <a:r>
              <a:rPr lang="en-US" altLang="ko-KR" dirty="0"/>
              <a:t>, </a:t>
            </a:r>
            <a:r>
              <a:rPr lang="ko-KR" altLang="en-US" dirty="0"/>
              <a:t>상품정보와 연동하여 상품매출 정보를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 전체리스트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일자별</a:t>
            </a:r>
            <a:r>
              <a:rPr lang="ko-KR" altLang="en-US" dirty="0"/>
              <a:t> 거래리스트</a:t>
            </a:r>
            <a:r>
              <a:rPr lang="en-US" altLang="ko-KR" dirty="0"/>
              <a:t>, </a:t>
            </a:r>
            <a:r>
              <a:rPr lang="ko-KR" altLang="en-US" dirty="0"/>
              <a:t>거래처별 거래리스트</a:t>
            </a:r>
            <a:r>
              <a:rPr lang="en-US" altLang="ko-KR" dirty="0"/>
              <a:t>, </a:t>
            </a:r>
            <a:r>
              <a:rPr lang="ko-KR" altLang="en-US" dirty="0"/>
              <a:t>상품별 거래리스트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거래등록</a:t>
            </a:r>
            <a:r>
              <a:rPr lang="en-US" altLang="ko-KR" dirty="0"/>
              <a:t>, </a:t>
            </a:r>
            <a:r>
              <a:rPr lang="ko-KR" altLang="en-US" dirty="0"/>
              <a:t>거래수정</a:t>
            </a:r>
            <a:r>
              <a:rPr lang="en-US" altLang="ko-KR" dirty="0"/>
              <a:t>, </a:t>
            </a:r>
            <a:r>
              <a:rPr lang="ko-KR" altLang="en-US" dirty="0"/>
              <a:t>거래삭제</a:t>
            </a:r>
          </a:p>
        </p:txBody>
      </p:sp>
    </p:spTree>
    <p:extLst>
      <p:ext uri="{BB962C8B-B14F-4D97-AF65-F5344CB8AC3E}">
        <p14:creationId xmlns:p14="http://schemas.microsoft.com/office/powerpoint/2010/main" val="145857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F78E842-7AB0-7FE0-9F62-F5C908DD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bg1"/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IA(Information Architecture)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BA0B49-3182-A3D5-5FC1-2A38A00FC38D}"/>
              </a:ext>
            </a:extLst>
          </p:cNvPr>
          <p:cNvSpPr/>
          <p:nvPr/>
        </p:nvSpPr>
        <p:spPr>
          <a:xfrm>
            <a:off x="838200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주문관리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FC2988-0EA6-7424-7FF0-ACC466FD0396}"/>
              </a:ext>
            </a:extLst>
          </p:cNvPr>
          <p:cNvSpPr/>
          <p:nvPr/>
        </p:nvSpPr>
        <p:spPr>
          <a:xfrm>
            <a:off x="2841789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160E8-6075-091B-B40B-4EB4415BA9BD}"/>
              </a:ext>
            </a:extLst>
          </p:cNvPr>
          <p:cNvSpPr/>
          <p:nvPr/>
        </p:nvSpPr>
        <p:spPr>
          <a:xfrm>
            <a:off x="4845378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88AE31-41D4-8DB1-973D-1DB34F089C09}"/>
              </a:ext>
            </a:extLst>
          </p:cNvPr>
          <p:cNvSpPr/>
          <p:nvPr/>
        </p:nvSpPr>
        <p:spPr>
          <a:xfrm>
            <a:off x="6848966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상품관리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5EAC6D-2817-7987-97C2-A9BD0314FE92}"/>
              </a:ext>
            </a:extLst>
          </p:cNvPr>
          <p:cNvSpPr/>
          <p:nvPr/>
        </p:nvSpPr>
        <p:spPr>
          <a:xfrm>
            <a:off x="9533965" y="1631578"/>
            <a:ext cx="1819835" cy="7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84DE6A-CBA0-F865-134C-E0A0EA21582C}"/>
              </a:ext>
            </a:extLst>
          </p:cNvPr>
          <p:cNvSpPr/>
          <p:nvPr/>
        </p:nvSpPr>
        <p:spPr>
          <a:xfrm>
            <a:off x="4845378" y="272483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거래처리스트</a:t>
            </a:r>
            <a:endParaRPr lang="en-US" altLang="ko-KR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91C441-CBBD-FD13-18CB-D0E7CFD44E8F}"/>
              </a:ext>
            </a:extLst>
          </p:cNvPr>
          <p:cNvSpPr/>
          <p:nvPr/>
        </p:nvSpPr>
        <p:spPr>
          <a:xfrm>
            <a:off x="6848967" y="272483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거래처등록</a:t>
            </a:r>
            <a:endParaRPr lang="en-US" altLang="ko-KR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86FEC5-6D3D-5B50-38C8-3560AD192CDC}"/>
              </a:ext>
            </a:extLst>
          </p:cNvPr>
          <p:cNvSpPr/>
          <p:nvPr/>
        </p:nvSpPr>
        <p:spPr>
          <a:xfrm>
            <a:off x="6848966" y="3746410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자세히보기</a:t>
            </a:r>
            <a:endParaRPr lang="en-US" altLang="ko-KR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D75665-9848-135C-CD04-A5622EBAF004}"/>
              </a:ext>
            </a:extLst>
          </p:cNvPr>
          <p:cNvSpPr/>
          <p:nvPr/>
        </p:nvSpPr>
        <p:spPr>
          <a:xfrm>
            <a:off x="6848966" y="476798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거래처수정</a:t>
            </a:r>
            <a:endParaRPr lang="en-US" altLang="ko-KR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23244E-687B-E9C3-A359-AA04F114CE0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755296" y="2348634"/>
            <a:ext cx="0" cy="37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63311A-F7B2-7B93-1C1B-77EBB99518D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665213" y="3083363"/>
            <a:ext cx="183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E030D9-E8AB-B144-0D0F-30783551D1F6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5213" y="3083363"/>
            <a:ext cx="183753" cy="102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1CE4039-9B30-59C5-4493-86A5C7A170B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758884" y="4463466"/>
            <a:ext cx="0" cy="30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4DF439-C476-D6B0-FBDC-E5C3AF1294A1}"/>
              </a:ext>
            </a:extLst>
          </p:cNvPr>
          <p:cNvSpPr/>
          <p:nvPr/>
        </p:nvSpPr>
        <p:spPr>
          <a:xfrm>
            <a:off x="9090618" y="4767985"/>
            <a:ext cx="1819835" cy="717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거래처삭제</a:t>
            </a:r>
            <a:endParaRPr lang="en-US" altLang="ko-KR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D53F83-A3BB-0A10-5E54-C6DC373F3022}"/>
              </a:ext>
            </a:extLst>
          </p:cNvPr>
          <p:cNvCxnSpPr>
            <a:stCxn id="17" idx="3"/>
            <a:endCxn id="40" idx="1"/>
          </p:cNvCxnSpPr>
          <p:nvPr/>
        </p:nvCxnSpPr>
        <p:spPr>
          <a:xfrm>
            <a:off x="8668801" y="5126513"/>
            <a:ext cx="42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3695A-AA22-EEE8-9F7C-98E99005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Table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거래처정보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7B71EA-7275-5989-7B6A-FC34BB8F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72" y="1438315"/>
            <a:ext cx="9519456" cy="47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2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02352-50D3-3E53-D33F-3E8BB375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DDEBC-27B2-6DDB-4A50-74E906E0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75" y="1601650"/>
            <a:ext cx="9239650" cy="41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3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A888-FD1D-9FAD-D6F1-5D1E4881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24C83-5125-08A1-070A-1D2EA84C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46" y="2028942"/>
            <a:ext cx="6614507" cy="32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86621-41BB-CEF5-5336-EC8FCD3F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61A7E"/>
              </a:gs>
            </a:gsLst>
          </a:gradFill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거래처정보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C5911D-61A9-402E-41B2-A7BAB77E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10" y="1459338"/>
            <a:ext cx="5908579" cy="48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107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디자인 사용자 지정</vt:lpstr>
      <vt:lpstr>ERP 프로젝트</vt:lpstr>
      <vt:lpstr>프로젝트 기획, 컨셉</vt:lpstr>
      <vt:lpstr>IA(Information Architecture)</vt:lpstr>
      <vt:lpstr>Table 설계 - 거래처정보</vt:lpstr>
      <vt:lpstr>PowerPoint 프레젠테이션</vt:lpstr>
      <vt:lpstr>ERD-사용자정보</vt:lpstr>
      <vt:lpstr>ERD-거래처정보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KMS50520</dc:creator>
  <cp:lastModifiedBy>KMS50520</cp:lastModifiedBy>
  <cp:revision>21</cp:revision>
  <dcterms:created xsi:type="dcterms:W3CDTF">2022-11-14T00:43:01Z</dcterms:created>
  <dcterms:modified xsi:type="dcterms:W3CDTF">2022-11-16T00:26:34Z</dcterms:modified>
</cp:coreProperties>
</file>