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67" r:id="rId3"/>
    <p:sldId id="260" r:id="rId4"/>
    <p:sldId id="264" r:id="rId5"/>
    <p:sldId id="256" r:id="rId6"/>
    <p:sldId id="257" r:id="rId7"/>
    <p:sldId id="258" r:id="rId8"/>
    <p:sldId id="265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B566F-0818-E046-BFD0-A2ADCE37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C6F7C-385C-8526-5BA1-50D38C64A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E9618-0349-E8D0-F848-A2BAA89E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7A2D5-44AA-ABA3-E89B-AD753D4C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42F08-031B-018C-A00B-B14FD387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57A30-A527-C12C-1177-BE846107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00D89-FC1F-5B85-381A-093470A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6217-D55C-9578-60FD-5550A616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10DEC-DEDF-13AD-A0B7-42F3A72A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46221-45F1-299A-9FC1-D8D5F3DD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E29618-2EC3-71DC-6BB6-0C1AF2B19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AE33A-BA0C-CA24-5E71-61FF1B6F3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C2451-5682-9517-C01F-18179D5E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79C42-109B-A011-D4BF-03ED53BD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8910D-512B-010C-5044-DFF8E62C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4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29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05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05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17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6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3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D1C4-4972-E332-C13C-F41754E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692C2-3DDA-9874-7475-77F792A4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3087-F8E0-245B-A5DE-784D9F5B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E5A3C-3B7A-BE03-E5E3-A6A25C9A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79632-5B5A-90A1-CEC6-DE4DABE8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02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32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2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D1656-44E0-E5A0-5339-75928202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FF218-85A2-6136-19F4-AFE474BE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8FB6A-EE2E-5D4D-A585-33FBBA69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7E811-7019-198A-3260-18270ADE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8B468-F7A2-2B49-BA0A-65E4643A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1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696B3-2ADD-5F03-0307-E3E503F2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34F42-B656-404D-7169-45728BE6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2B0C1-4AB8-D4D7-EB35-302155BF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C494F-D64A-4642-F5B3-91FBAD40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33379-95D8-0101-D351-E72ABB39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D5F60-05EB-00C0-DD2F-185B91CD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1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956C-97CE-C1F7-13BE-10ADB26C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5D10-002B-BF81-244E-74A26B06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B1121A-CA8F-F295-012D-7AA26512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FCAA9E-9860-0735-E788-8EB738486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801064-99F8-F278-5881-15DB7467C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3D7817-FC19-B499-0CF1-9BC72560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C94D9-833F-81D1-B281-2A22ED7E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CADE1-AFAF-514A-90F5-94389FB7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2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C05B6-AE65-B656-48DB-DFDCDB9F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77573-517D-488C-4E7F-A2ADD422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BFD83C-BB4D-5A11-B34E-1CA2E91A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6CC96F-BD03-03E1-9FB5-B7093E07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9AA25-EDC9-D186-1418-AD302759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142221-3958-885E-A722-5492A99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58D3F-2623-A78C-A771-DCA55627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9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DB8E7-7EE1-87CC-A60C-26AABE7F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0D037-2001-1F91-8D0A-B23EF942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81773-DDF3-0E73-F31E-0A6A83A4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D911C-1E42-2F2F-8907-B5874B20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EEBA2-3801-C994-A56E-C37FD7FD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3CC57-E47E-07BF-4566-A9B7A536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3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994E-BFB0-68A9-7356-030EE405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A9E45-4D38-35D5-CDC9-17405092A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80BE8-99F0-C617-B464-4D51CA9C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744E5-5D93-6FA8-EA6B-80533BA7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1BEB7-4553-F132-4FFE-693144BE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F421D-697C-4C0E-B396-E63D329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8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9DE5B-D64B-798C-0867-BB7E41CD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06342-DD3E-018D-9F42-25195D3F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54CFE-BFEB-573E-B486-B25C4E372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FE1BA-68F2-9B49-4329-2EDD73A42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764B7-6725-374B-399F-56A1F3279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D8764F-241E-446C-A6B3-3F631C652487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9D998A9-D522-48CF-8DDF-6E6AC529C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FCB0E-9DD4-B383-0B49-961DB2721E0D}"/>
              </a:ext>
            </a:extLst>
          </p:cNvPr>
          <p:cNvSpPr txBox="1"/>
          <p:nvPr/>
        </p:nvSpPr>
        <p:spPr>
          <a:xfrm>
            <a:off x="306529" y="918356"/>
            <a:ext cx="8595360" cy="303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latinLnBrk="0">
              <a:spcAft>
                <a:spcPts val="600"/>
              </a:spcAft>
              <a:buClr>
                <a:schemeClr val="accent1"/>
              </a:buClr>
            </a:pP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tbl_buyer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182880" latinLnBrk="0">
              <a:spcAft>
                <a:spcPts val="600"/>
              </a:spcAft>
              <a:buClr>
                <a:schemeClr val="accent1"/>
              </a:buClr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테이블 명세서 작성</a:t>
            </a:r>
          </a:p>
        </p:txBody>
      </p:sp>
    </p:spTree>
    <p:extLst>
      <p:ext uri="{BB962C8B-B14F-4D97-AF65-F5344CB8AC3E}">
        <p14:creationId xmlns:p14="http://schemas.microsoft.com/office/powerpoint/2010/main" val="412071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82B51D-8A2A-826E-9421-42B4D6E5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0"/>
            <a:ext cx="12192000" cy="6418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5B025-78F7-5879-6661-301E2412CE7B}"/>
              </a:ext>
            </a:extLst>
          </p:cNvPr>
          <p:cNvSpPr txBox="1"/>
          <p:nvPr/>
        </p:nvSpPr>
        <p:spPr>
          <a:xfrm>
            <a:off x="0" y="6345266"/>
            <a:ext cx="6172200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/manage/detail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6270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236E5AF-602C-FB4E-848B-5320A38D1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" y="714237"/>
            <a:ext cx="11812649" cy="197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B7E90-FE36-D99F-5F22-09C2B8FD7A6B}"/>
              </a:ext>
            </a:extLst>
          </p:cNvPr>
          <p:cNvSpPr txBox="1"/>
          <p:nvPr/>
        </p:nvSpPr>
        <p:spPr>
          <a:xfrm>
            <a:off x="0" y="6345270"/>
            <a:ext cx="6172200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+mj-lt"/>
              </a:rPr>
              <a:t>buyerDB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의 </a:t>
            </a:r>
            <a:r>
              <a:rPr lang="en-US" altLang="ko-KR" sz="2800" b="1" dirty="0" err="1">
                <a:solidFill>
                  <a:schemeClr val="bg1"/>
                </a:solidFill>
                <a:latin typeface="+mj-lt"/>
              </a:rPr>
              <a:t>tbl_buyer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명세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680D0F3-865A-D66F-8954-F208CF2B0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74" y="3190783"/>
            <a:ext cx="890825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0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FCB0E-9DD4-B383-0B49-961DB2721E0D}"/>
              </a:ext>
            </a:extLst>
          </p:cNvPr>
          <p:cNvSpPr txBox="1"/>
          <p:nvPr/>
        </p:nvSpPr>
        <p:spPr>
          <a:xfrm>
            <a:off x="306529" y="918356"/>
            <a:ext cx="8595360" cy="303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latinLnBrk="0">
              <a:spcAft>
                <a:spcPts val="600"/>
              </a:spcAft>
              <a:buClr>
                <a:schemeClr val="accent1"/>
              </a:buClr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KAKAO OVEN</a:t>
            </a:r>
          </a:p>
          <a:p>
            <a:pPr indent="-182880" latinLnBrk="0">
              <a:spcAft>
                <a:spcPts val="600"/>
              </a:spcAft>
              <a:buClr>
                <a:schemeClr val="accent1"/>
              </a:buClr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레이아웃 프로토타입 작성</a:t>
            </a:r>
          </a:p>
        </p:txBody>
      </p:sp>
    </p:spTree>
    <p:extLst>
      <p:ext uri="{BB962C8B-B14F-4D97-AF65-F5344CB8AC3E}">
        <p14:creationId xmlns:p14="http://schemas.microsoft.com/office/powerpoint/2010/main" val="64722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D54ABE6-EA04-D330-49E9-F5AF1CBE3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2848E-5497-4600-A33B-062F2EEAC3C7}"/>
              </a:ext>
            </a:extLst>
          </p:cNvPr>
          <p:cNvSpPr txBox="1"/>
          <p:nvPr/>
        </p:nvSpPr>
        <p:spPr>
          <a:xfrm>
            <a:off x="0" y="6345270"/>
            <a:ext cx="6172200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KAKAO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OVEN: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 거래처관리 페이지</a:t>
            </a:r>
          </a:p>
        </p:txBody>
      </p:sp>
    </p:spTree>
    <p:extLst>
      <p:ext uri="{BB962C8B-B14F-4D97-AF65-F5344CB8AC3E}">
        <p14:creationId xmlns:p14="http://schemas.microsoft.com/office/powerpoint/2010/main" val="32600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B25AE31-1560-D661-628E-A9A9897E0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92E72-1A96-B3DB-580F-8571F93979EE}"/>
              </a:ext>
            </a:extLst>
          </p:cNvPr>
          <p:cNvSpPr txBox="1"/>
          <p:nvPr/>
        </p:nvSpPr>
        <p:spPr>
          <a:xfrm>
            <a:off x="0" y="6345266"/>
            <a:ext cx="6172200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KAKAO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OVEN: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 거래처추가 페이지</a:t>
            </a:r>
          </a:p>
        </p:txBody>
      </p:sp>
    </p:spTree>
    <p:extLst>
      <p:ext uri="{BB962C8B-B14F-4D97-AF65-F5344CB8AC3E}">
        <p14:creationId xmlns:p14="http://schemas.microsoft.com/office/powerpoint/2010/main" val="1207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B0366E0-CD0C-A40B-F491-940579737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9B241-F558-6115-4DA6-910DFD59A170}"/>
              </a:ext>
            </a:extLst>
          </p:cNvPr>
          <p:cNvSpPr txBox="1"/>
          <p:nvPr/>
        </p:nvSpPr>
        <p:spPr>
          <a:xfrm>
            <a:off x="0" y="6345269"/>
            <a:ext cx="6172200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KAKAO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OVEN: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+mj-lt"/>
              </a:rPr>
              <a:t>거래처상세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84646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9F819-BD5A-2C8F-A533-3091C8C21B63}"/>
              </a:ext>
            </a:extLst>
          </p:cNvPr>
          <p:cNvSpPr txBox="1"/>
          <p:nvPr/>
        </p:nvSpPr>
        <p:spPr>
          <a:xfrm>
            <a:off x="306529" y="918356"/>
            <a:ext cx="8595360" cy="303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latinLnBrk="0">
              <a:spcAft>
                <a:spcPts val="600"/>
              </a:spcAft>
              <a:buClr>
                <a:schemeClr val="accent1"/>
              </a:buClr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NodeJS,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Express,</a:t>
            </a:r>
          </a:p>
          <a:p>
            <a:pPr indent="-182880" latinLnBrk="0">
              <a:spcAft>
                <a:spcPts val="600"/>
              </a:spcAft>
              <a:buClr>
                <a:schemeClr val="accent1"/>
              </a:buClr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Pug,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Sequelize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MySQL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3920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E62140A-B835-B080-3B6E-016CE509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848"/>
            <a:ext cx="12192000" cy="6421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9BEF7-82C4-1D55-D046-3E72F17465A4}"/>
              </a:ext>
            </a:extLst>
          </p:cNvPr>
          <p:cNvSpPr txBox="1"/>
          <p:nvPr/>
        </p:nvSpPr>
        <p:spPr>
          <a:xfrm>
            <a:off x="0" y="6345269"/>
            <a:ext cx="6172200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/manage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2409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087D8D-C2FC-8889-2CB7-470983B2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5"/>
            <a:ext cx="12192000" cy="6401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BF5F2-728C-1502-9BF8-7934C02E8ECB}"/>
              </a:ext>
            </a:extLst>
          </p:cNvPr>
          <p:cNvSpPr txBox="1"/>
          <p:nvPr/>
        </p:nvSpPr>
        <p:spPr>
          <a:xfrm>
            <a:off x="0" y="6345267"/>
            <a:ext cx="6172200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/manage/edit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401956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57</Words>
  <Application>Microsoft Office PowerPoint</Application>
  <PresentationFormat>와이드스크린</PresentationFormat>
  <Paragraphs>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Century Schoolbook</vt:lpstr>
      <vt:lpstr>Wingdings 2</vt:lpstr>
      <vt:lpstr>Office 테마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YY</dc:creator>
  <cp:lastModifiedBy>Jeon YY</cp:lastModifiedBy>
  <cp:revision>16</cp:revision>
  <dcterms:created xsi:type="dcterms:W3CDTF">2022-11-11T18:04:08Z</dcterms:created>
  <dcterms:modified xsi:type="dcterms:W3CDTF">2022-11-11T18:28:16Z</dcterms:modified>
</cp:coreProperties>
</file>