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4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7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CAAA5-6D29-4E64-9335-E8701F5BDF4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B03A2-4ACF-4F5C-9937-66BF25B5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44" y="0"/>
            <a:ext cx="10515600" cy="1325563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8444" y="904460"/>
            <a:ext cx="100882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Current progress of the </a:t>
            </a:r>
            <a:r>
              <a:rPr lang="en-US" sz="2400" dirty="0"/>
              <a:t>webpage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Implementation of new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Depol</a:t>
            </a:r>
            <a:r>
              <a:rPr lang="en-US" sz="2400" dirty="0"/>
              <a:t>-calibration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Overlap estimation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Long term calibration results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Unified </a:t>
            </a:r>
            <a:r>
              <a:rPr lang="en-US" sz="2400" smtClean="0"/>
              <a:t>figure </a:t>
            </a:r>
            <a:r>
              <a:rPr lang="en-US" sz="2400" smtClean="0"/>
              <a:t>size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History </a:t>
            </a:r>
            <a:r>
              <a:rPr lang="en-US" sz="2400" dirty="0" smtClean="0"/>
              <a:t>configuration 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Program upgrade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Calibration algorithm upgrade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New </a:t>
            </a:r>
            <a:r>
              <a:rPr lang="en-US" sz="2400" dirty="0" err="1" smtClean="0"/>
              <a:t>colormap</a:t>
            </a:r>
            <a:r>
              <a:rPr lang="en-US" sz="2400" dirty="0" smtClean="0"/>
              <a:t> (</a:t>
            </a:r>
            <a:r>
              <a:rPr lang="en-US" sz="2400" dirty="0" err="1" smtClean="0"/>
              <a:t>cloudnet</a:t>
            </a:r>
            <a:r>
              <a:rPr lang="en-US" sz="2400" dirty="0" smtClean="0"/>
              <a:t> </a:t>
            </a:r>
            <a:r>
              <a:rPr lang="en-US" sz="2400" dirty="0" err="1" smtClean="0"/>
              <a:t>colormap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87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Topics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殷 振平</dc:creator>
  <cp:lastModifiedBy>殷 振平</cp:lastModifiedBy>
  <cp:revision>8</cp:revision>
  <dcterms:created xsi:type="dcterms:W3CDTF">2019-04-05T18:58:39Z</dcterms:created>
  <dcterms:modified xsi:type="dcterms:W3CDTF">2019-04-08T06:35:28Z</dcterms:modified>
</cp:coreProperties>
</file>