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69" r:id="rId2"/>
    <p:sldId id="308" r:id="rId3"/>
    <p:sldId id="309" r:id="rId4"/>
    <p:sldId id="285" r:id="rId5"/>
    <p:sldId id="270" r:id="rId6"/>
    <p:sldId id="284" r:id="rId7"/>
    <p:sldId id="277" r:id="rId8"/>
    <p:sldId id="289" r:id="rId9"/>
    <p:sldId id="278" r:id="rId10"/>
    <p:sldId id="279" r:id="rId11"/>
    <p:sldId id="280" r:id="rId12"/>
    <p:sldId id="281" r:id="rId13"/>
    <p:sldId id="310" r:id="rId14"/>
    <p:sldId id="282" r:id="rId15"/>
    <p:sldId id="299" r:id="rId16"/>
    <p:sldId id="298" r:id="rId17"/>
    <p:sldId id="287" r:id="rId18"/>
    <p:sldId id="300" r:id="rId19"/>
    <p:sldId id="301" r:id="rId20"/>
    <p:sldId id="302" r:id="rId21"/>
    <p:sldId id="303" r:id="rId22"/>
    <p:sldId id="288" r:id="rId23"/>
    <p:sldId id="305" r:id="rId24"/>
    <p:sldId id="306" r:id="rId25"/>
    <p:sldId id="297" r:id="rId26"/>
    <p:sldId id="307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4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A5E8D-E55E-4F38-82DC-B11F795BC482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07F0-4B70-4AA3-9DDA-CFC76A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53" y="1308537"/>
            <a:ext cx="1695537" cy="169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026" y="2988048"/>
            <a:ext cx="6144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Automate everything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59" y="3782542"/>
            <a:ext cx="721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7071" y="4625663"/>
            <a:ext cx="487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Polly community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then edit it according to your own demands.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really. Let’s have a try…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for running Picasso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82512" y="1927640"/>
            <a:ext cx="3099816" cy="1684610"/>
            <a:chOff x="4873752" y="2110520"/>
            <a:chExt cx="3099816" cy="1684610"/>
          </a:xfrm>
        </p:grpSpPr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785" y="1858279"/>
            <a:ext cx="3931920" cy="3138610"/>
            <a:chOff x="4681729" y="3719390"/>
            <a:chExt cx="3931920" cy="3138610"/>
          </a:xfrm>
        </p:grpSpPr>
        <p:sp>
          <p:nvSpPr>
            <p:cNvPr id="16" name="Rectangle 15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9408" y="5457917"/>
            <a:ext cx="111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simplicity, you can copy the ‘</a:t>
            </a:r>
            <a:r>
              <a:rPr lang="en-US" dirty="0" err="1" smtClean="0"/>
              <a:t>polly_global_config.json</a:t>
            </a:r>
            <a:r>
              <a:rPr lang="en-US" dirty="0" smtClean="0"/>
              <a:t>’ and rename it according to your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4785" y="1858279"/>
            <a:ext cx="7187543" cy="3138610"/>
            <a:chOff x="2294785" y="1858279"/>
            <a:chExt cx="7187543" cy="3138610"/>
          </a:xfrm>
        </p:grpSpPr>
        <p:grpSp>
          <p:nvGrpSpPr>
            <p:cNvPr id="17" name="Group 16"/>
            <p:cNvGrpSpPr/>
            <p:nvPr/>
          </p:nvGrpSpPr>
          <p:grpSpPr>
            <a:xfrm>
              <a:off x="6382512" y="1927640"/>
              <a:ext cx="3099816" cy="2897604"/>
              <a:chOff x="4873752" y="2110520"/>
              <a:chExt cx="3099816" cy="289760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873752" y="2110520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New campaign entry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3752" y="2812093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New link entry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3752" y="3425798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73752" y="4076229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73752" y="4638792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modules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294785" y="1858279"/>
              <a:ext cx="3931920" cy="3138610"/>
              <a:chOff x="4681729" y="3719390"/>
              <a:chExt cx="3931920" cy="31386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pollynet_history_of_places_new.txt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r>
                  <a:rPr lang="en-US" dirty="0"/>
                  <a:t> </a:t>
                </a:r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 processing module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</a:t>
            </a:r>
            <a:r>
              <a:rPr lang="en-US" sz="5400" dirty="0" smtClean="0"/>
              <a:t>Development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59814" y="4384989"/>
            <a:ext cx="3065989" cy="2130418"/>
            <a:chOff x="301798" y="2795941"/>
            <a:chExt cx="3065989" cy="213041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PollyXT_LACRO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5422" y="620973"/>
            <a:ext cx="11516578" cy="3447388"/>
            <a:chOff x="675422" y="620973"/>
            <a:chExt cx="11516578" cy="344738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22885" y="221842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75422" y="1206893"/>
              <a:ext cx="3065989" cy="2130418"/>
              <a:chOff x="301798" y="2795941"/>
              <a:chExt cx="3065989" cy="213041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798" y="2795941"/>
                <a:ext cx="1978678" cy="18288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70583" y="4618582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Automated Lidar (Polly</a:t>
                </a:r>
                <a:r>
                  <a:rPr lang="en-US" sz="1400" b="1" baseline="30000" dirty="0" smtClean="0"/>
                  <a:t>XT</a:t>
                </a:r>
                <a:r>
                  <a:rPr lang="en-US" sz="1400" b="1" dirty="0" smtClean="0"/>
                  <a:t>)</a:t>
                </a:r>
                <a:endParaRPr lang="en-US" sz="14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716612" y="1494560"/>
              <a:ext cx="2897204" cy="1724596"/>
              <a:chOff x="2977483" y="3086628"/>
              <a:chExt cx="2897204" cy="172459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614" y="3086628"/>
                <a:ext cx="1406898" cy="13716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977483" y="4503447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PollyNET Data Server</a:t>
                </a:r>
                <a:endParaRPr lang="en-US" sz="1400" b="1" dirty="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30" r="23875"/>
            <a:stretch/>
          </p:blipFill>
          <p:spPr>
            <a:xfrm>
              <a:off x="6330630" y="620973"/>
              <a:ext cx="2722651" cy="2884868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>
              <a:off x="5597490" y="222811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626215" y="803864"/>
              <a:ext cx="2565785" cy="3264497"/>
              <a:chOff x="9468899" y="2222912"/>
              <a:chExt cx="2565785" cy="3264497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8899" y="2222912"/>
                <a:ext cx="2489328" cy="2775093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0009239" y="5118077"/>
                <a:ext cx="2025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8884751" y="2239864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209524" y="3761500"/>
            <a:ext cx="10242211" cy="576516"/>
            <a:chOff x="1209524" y="3761500"/>
            <a:chExt cx="10242211" cy="57651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209524" y="3761500"/>
              <a:ext cx="1024221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215219" y="3876351"/>
              <a:ext cx="4304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Hours or days</a:t>
              </a:r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64640" y="4362852"/>
            <a:ext cx="3065989" cy="2130418"/>
            <a:chOff x="301798" y="2795941"/>
            <a:chExt cx="3065989" cy="213041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PollyXT_TJK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34660" y="4288109"/>
            <a:ext cx="3065989" cy="2130418"/>
            <a:chOff x="301798" y="2795941"/>
            <a:chExt cx="3065989" cy="213041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PollyXT_TAU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02072" y="4257090"/>
            <a:ext cx="3065989" cy="2130418"/>
            <a:chOff x="301798" y="2795941"/>
            <a:chExt cx="3065989" cy="213041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arielle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3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84670" y="3608438"/>
            <a:ext cx="9311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Take `</a:t>
            </a:r>
            <a:r>
              <a:rPr lang="en-US" sz="2800" b="1" dirty="0" err="1" smtClean="0"/>
              <a:t>PollyXT_LACROS</a:t>
            </a:r>
            <a:r>
              <a:rPr lang="en-US" sz="2800" b="1" dirty="0" smtClean="0"/>
              <a:t>` at Limassol, Cyprus as an example</a:t>
            </a:r>
          </a:p>
          <a:p>
            <a:r>
              <a:rPr lang="en-US" sz="2800" b="1" dirty="0" smtClean="0"/>
              <a:t>(Check the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 first)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065" y="1671483"/>
            <a:ext cx="102943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556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497574" y="1517637"/>
            <a:ext cx="2421149" cy="2134963"/>
            <a:chOff x="8497574" y="1517637"/>
            <a:chExt cx="2421149" cy="21349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574" y="1517637"/>
              <a:ext cx="2100495" cy="1828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71820" y="3283268"/>
              <a:ext cx="164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195484" y="2432037"/>
            <a:ext cx="514227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610" y="1428407"/>
            <a:ext cx="2107414" cy="2259217"/>
            <a:chOff x="696610" y="1428407"/>
            <a:chExt cx="2107414" cy="225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696610" y="1428407"/>
              <a:ext cx="2007261" cy="2007261"/>
              <a:chOff x="1070236" y="1529895"/>
              <a:chExt cx="2007261" cy="20072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236" y="1529895"/>
                <a:ext cx="2007261" cy="200726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171" y="1852612"/>
                <a:ext cx="815925" cy="81592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75844" y="2121071"/>
                <a:ext cx="934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Picasso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67842" y="3318292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7696" y="4604150"/>
            <a:ext cx="2121079" cy="2253850"/>
            <a:chOff x="4919565" y="4147843"/>
            <a:chExt cx="2121079" cy="2253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565" y="4147843"/>
              <a:ext cx="2007261" cy="20072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04462" y="6032361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27" name="Cloud 26"/>
          <p:cNvSpPr/>
          <p:nvPr/>
        </p:nvSpPr>
        <p:spPr>
          <a:xfrm>
            <a:off x="4336025" y="3700309"/>
            <a:ext cx="2676878" cy="106904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3975" y="3036721"/>
            <a:ext cx="1643728" cy="9748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80723" y="3283268"/>
            <a:ext cx="1560154" cy="7282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76652" y="4719128"/>
            <a:ext cx="1459373" cy="8594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2" y="1363631"/>
            <a:ext cx="4141409" cy="495977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084439" y="5211097"/>
            <a:ext cx="1641987" cy="969100"/>
            <a:chOff x="2084439" y="5211097"/>
            <a:chExt cx="1641987" cy="9691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A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39712" y="5203412"/>
            <a:ext cx="1641987" cy="969100"/>
            <a:chOff x="2084439" y="5211097"/>
            <a:chExt cx="1641987" cy="96910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B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71804" y="5184057"/>
            <a:ext cx="1370233" cy="1076633"/>
            <a:chOff x="1866167" y="5103564"/>
            <a:chExt cx="1370233" cy="1076633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866167" y="5103564"/>
              <a:ext cx="880209" cy="61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8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159" y="4605443"/>
            <a:ext cx="9571703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Push to the remote branch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65005" y="1971410"/>
            <a:ext cx="77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r>
              <a:rPr lang="en-US" dirty="0" err="1" smtClean="0"/>
              <a:t>Picasso_intro:Picasso_intro</a:t>
            </a:r>
            <a:r>
              <a:rPr lang="en-US" dirty="0" smtClean="0"/>
              <a:t>   # download the remote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  # list all the available branches in the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Picasso_intro</a:t>
            </a:r>
            <a:r>
              <a:rPr lang="en-US" dirty="0" smtClean="0"/>
              <a:t>   # navigate to `</a:t>
            </a:r>
            <a:r>
              <a:rPr lang="en-US" dirty="0" err="1" smtClean="0"/>
              <a:t>Picasso_intro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3097" y="5319474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   # list all the local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*   # stage all the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“commit message”   # commit message to describe what you’ve done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Picasso_intro</a:t>
            </a:r>
            <a:r>
              <a:rPr lang="en-US" dirty="0" smtClean="0"/>
              <a:t>   # Push the local changes to the remote 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2159" y="1450052"/>
            <a:ext cx="8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Fetch the branch of `</a:t>
            </a:r>
            <a:r>
              <a:rPr lang="en-US" sz="2400" b="1" dirty="0" err="1"/>
              <a:t>Picasso_intro</a:t>
            </a:r>
            <a:r>
              <a:rPr lang="en-US" sz="2400" b="1" dirty="0"/>
              <a:t>` to your local </a:t>
            </a:r>
            <a:r>
              <a:rPr lang="en-US" sz="2400" b="1" dirty="0" smtClean="0"/>
              <a:t>machine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192159" y="2850232"/>
            <a:ext cx="6001386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Add the whole processing function of `</a:t>
            </a:r>
            <a:r>
              <a:rPr lang="en-US" sz="2400" b="1" dirty="0" err="1"/>
              <a:t>arielle</a:t>
            </a:r>
            <a:r>
              <a:rPr lang="en-US" sz="2400" b="1" dirty="0"/>
              <a:t>`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3097" y="3599949"/>
            <a:ext cx="772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main function</a:t>
            </a:r>
          </a:p>
          <a:p>
            <a:r>
              <a:rPr lang="en-US" dirty="0" smtClean="0"/>
              <a:t>Add function libraries</a:t>
            </a:r>
          </a:p>
          <a:p>
            <a:r>
              <a:rPr lang="en-US" dirty="0" smtClean="0"/>
              <a:t>Add defaults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config</a:t>
            </a:r>
            <a:r>
              <a:rPr lang="en-US" dirty="0" smtClean="0"/>
              <a:t> and link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user? No problem!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5" y="1347771"/>
            <a:ext cx="5069971" cy="496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29" y="1542979"/>
            <a:ext cx="6306606" cy="4261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1568" y="6219283"/>
            <a:ext cx="553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err="1" smtClean="0"/>
              <a:t>larda</a:t>
            </a:r>
            <a:r>
              <a:rPr lang="en-US" sz="1600" b="1" dirty="0" smtClean="0"/>
              <a:t> description page </a:t>
            </a:r>
          </a:p>
          <a:p>
            <a:r>
              <a:rPr lang="en-US" sz="1600" b="1" dirty="0"/>
              <a:t>https://martin-rdz.github.io/larda-doc/html/how_to_use.html</a:t>
            </a:r>
          </a:p>
        </p:txBody>
      </p:sp>
    </p:spTree>
    <p:extLst>
      <p:ext uri="{BB962C8B-B14F-4D97-AF65-F5344CB8AC3E}">
        <p14:creationId xmlns:p14="http://schemas.microsoft.com/office/powerpoint/2010/main" val="2065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PollyNET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0454" y="2131126"/>
            <a:ext cx="11516578" cy="2861468"/>
            <a:chOff x="675422" y="1206893"/>
            <a:chExt cx="11516578" cy="286146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822885" y="221842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75422" y="1206893"/>
              <a:ext cx="3065989" cy="2130418"/>
              <a:chOff x="301798" y="2795941"/>
              <a:chExt cx="3065989" cy="213041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798" y="2795941"/>
                <a:ext cx="1978678" cy="18288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70583" y="4618582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Automated Lidar (Polly</a:t>
                </a:r>
                <a:r>
                  <a:rPr lang="en-US" sz="1400" b="1" baseline="30000" dirty="0" smtClean="0"/>
                  <a:t>XT</a:t>
                </a:r>
                <a:r>
                  <a:rPr lang="en-US" sz="1400" b="1" dirty="0" smtClean="0"/>
                  <a:t>)</a:t>
                </a:r>
                <a:endParaRPr lang="en-US" sz="1400" b="1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16612" y="1494560"/>
              <a:ext cx="2897204" cy="1724596"/>
              <a:chOff x="2977483" y="3086628"/>
              <a:chExt cx="2897204" cy="172459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614" y="3086628"/>
                <a:ext cx="1406898" cy="13716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977483" y="4503447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PollyNET Data Server</a:t>
                </a:r>
                <a:endParaRPr lang="en-US" sz="1400" b="1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5597490" y="222811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166555" y="3699029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884751" y="2239864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54" y="2328073"/>
            <a:ext cx="1695537" cy="16955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4166" y="4143389"/>
            <a:ext cx="249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program (1st)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08" y="2490041"/>
            <a:ext cx="2442824" cy="13716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013060" y="1696018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93982" y="1160425"/>
            <a:ext cx="384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Within one hour!!!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62643" y="4807928"/>
            <a:ext cx="655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No quality control</a:t>
            </a:r>
          </a:p>
          <a:p>
            <a:r>
              <a:rPr lang="en-US" sz="2400" b="1" dirty="0" smtClean="0"/>
              <a:t>2. No target classification</a:t>
            </a:r>
          </a:p>
          <a:p>
            <a:r>
              <a:rPr lang="en-US" sz="2400" b="1" dirty="0" smtClean="0"/>
              <a:t>3. No Housekeeping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95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0714" y="192626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3661" y="4447754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233" y="3998575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Picasso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4248" y="1449482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9548" y="304115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2599" y="306200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91" y="210393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13452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1798" y="2137181"/>
            <a:ext cx="3065989" cy="2130418"/>
            <a:chOff x="301798" y="2795941"/>
            <a:chExt cx="3065989" cy="21304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(Polly</a:t>
              </a:r>
              <a:r>
                <a:rPr lang="en-US" sz="1400" b="1" baseline="30000" dirty="0" smtClean="0"/>
                <a:t>XT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7483" y="2427868"/>
            <a:ext cx="2897204" cy="1724596"/>
            <a:chOff x="2977483" y="3086628"/>
            <a:chExt cx="2897204" cy="17245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614" y="3086628"/>
              <a:ext cx="1406898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77483" y="4503447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Data Server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3727" y="4459318"/>
            <a:ext cx="2825821" cy="940373"/>
            <a:chOff x="1163727" y="5118078"/>
            <a:chExt cx="2825821" cy="94037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2316083" y="3965722"/>
              <a:ext cx="521110" cy="282582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560" y="5689119"/>
              <a:ext cx="196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Continuously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8899" y="1564152"/>
            <a:ext cx="2565785" cy="3264497"/>
            <a:chOff x="9468899" y="2222912"/>
            <a:chExt cx="2565785" cy="32644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8899" y="2222912"/>
              <a:ext cx="2489328" cy="27750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09239" y="5118077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UI/</a:t>
              </a:r>
              <a:r>
                <a:rPr lang="en-US" b="1" dirty="0" err="1" smtClean="0"/>
                <a:t>polly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61209" y="5001079"/>
            <a:ext cx="367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Lidar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</a:t>
            </a:r>
            <a:r>
              <a:rPr lang="en-US" dirty="0" smtClean="0"/>
              <a:t> calibration, water vapor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aerosol extensive and intensive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housekeeping, overlap function, 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170" y="913889"/>
            <a:ext cx="384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Within one hour!!!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1484" y="1347713"/>
            <a:ext cx="988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Concept about Version Control with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35510" y="3982065"/>
            <a:ext cx="985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introduction will assume you have good knowledge of lidar data retrievals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5316" cy="1097280"/>
          </a:xfrm>
        </p:spPr>
        <p:txBody>
          <a:bodyPr/>
          <a:lstStyle/>
          <a:p>
            <a:r>
              <a:rPr lang="en-US" dirty="0" smtClean="0"/>
              <a:t>Requirements for Running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4730" y="933867"/>
            <a:ext cx="9994392" cy="2610651"/>
            <a:chOff x="676656" y="1062490"/>
            <a:chExt cx="9994392" cy="2610651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519" y="1062490"/>
              <a:ext cx="2010009" cy="1283732"/>
              <a:chOff x="2214519" y="1062490"/>
              <a:chExt cx="2010009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214519" y="1976890"/>
                <a:ext cx="2010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&gt;=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974" y="2758741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73559" y="671808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6072" y="3823927"/>
            <a:ext cx="10869996" cy="1704272"/>
            <a:chOff x="576072" y="3823927"/>
            <a:chExt cx="10869996" cy="1704272"/>
          </a:xfrm>
        </p:grpSpPr>
        <p:grpSp>
          <p:nvGrpSpPr>
            <p:cNvPr id="23" name="Group 22"/>
            <p:cNvGrpSpPr/>
            <p:nvPr/>
          </p:nvGrpSpPr>
          <p:grpSpPr>
            <a:xfrm>
              <a:off x="576072" y="3823927"/>
              <a:ext cx="7888920" cy="1646062"/>
              <a:chOff x="676656" y="4440075"/>
              <a:chExt cx="7888920" cy="16460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76656" y="4440075"/>
                <a:ext cx="112490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Polly Data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352" y="4489243"/>
                <a:ext cx="5787224" cy="30518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679973" y="4794429"/>
                <a:ext cx="5779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Root Dir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pollyType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+ ‘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data_zip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’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yyyymm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8352" y="5281820"/>
                <a:ext cx="5714006" cy="804317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666160" y="4622641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Housekeeping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37092" y="5158867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Compressed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284464" y="4789773"/>
              <a:ext cx="452628" cy="1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60275" y="5343533"/>
              <a:ext cx="2245397" cy="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8228" y="6032712"/>
            <a:ext cx="7022107" cy="548640"/>
            <a:chOff x="578228" y="6032712"/>
            <a:chExt cx="7022107" cy="548640"/>
          </a:xfrm>
        </p:grpSpPr>
        <p:grpSp>
          <p:nvGrpSpPr>
            <p:cNvPr id="34" name="Group 33"/>
            <p:cNvGrpSpPr/>
            <p:nvPr/>
          </p:nvGrpSpPr>
          <p:grpSpPr>
            <a:xfrm>
              <a:off x="578228" y="6032712"/>
              <a:ext cx="3415544" cy="548640"/>
              <a:chOff x="576072" y="5801666"/>
              <a:chExt cx="3415544" cy="54864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76072" y="5878279"/>
                <a:ext cx="1618488" cy="369332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Version control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7768" y="5801666"/>
                <a:ext cx="1313848" cy="548640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277032" y="6109325"/>
              <a:ext cx="332330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 necessary but recommended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4696" y="913972"/>
            <a:ext cx="11634925" cy="970444"/>
            <a:chOff x="574696" y="913972"/>
            <a:chExt cx="11634925" cy="970444"/>
          </a:xfrm>
        </p:grpSpPr>
        <p:sp>
          <p:nvSpPr>
            <p:cNvPr id="4" name="TextBox 3"/>
            <p:cNvSpPr txBox="1"/>
            <p:nvPr/>
          </p:nvSpPr>
          <p:spPr>
            <a:xfrm>
              <a:off x="1959197" y="1001840"/>
              <a:ext cx="608990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g</a:t>
              </a:r>
              <a:r>
                <a:rPr lang="en-US" dirty="0" err="1" smtClean="0"/>
                <a:t>it</a:t>
              </a:r>
              <a:r>
                <a:rPr lang="en-US" dirty="0"/>
                <a:t> clone https://github.com/ZPYin/Pollynet_Processing_Chain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7944" y="1515084"/>
              <a:ext cx="738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command will download the code from the remote GitHub repository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96" y="913972"/>
              <a:ext cx="1100030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049101" y="1017229"/>
              <a:ext cx="416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(There is also ‘download’ option under this link)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29043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52" idx="1"/>
          </p:cNvCxnSpPr>
          <p:nvPr/>
        </p:nvCxnSpPr>
        <p:spPr>
          <a:xfrm>
            <a:off x="1710813" y="3480619"/>
            <a:ext cx="3150798" cy="17684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4" idx="1"/>
          </p:cNvCxnSpPr>
          <p:nvPr/>
        </p:nvCxnSpPr>
        <p:spPr>
          <a:xfrm>
            <a:off x="1577339" y="4326194"/>
            <a:ext cx="3284272" cy="1536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1" idx="1"/>
          </p:cNvCxnSpPr>
          <p:nvPr/>
        </p:nvCxnSpPr>
        <p:spPr>
          <a:xfrm>
            <a:off x="1710813" y="3480619"/>
            <a:ext cx="3150798" cy="11547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0" idx="1"/>
          </p:cNvCxnSpPr>
          <p:nvPr/>
        </p:nvCxnSpPr>
        <p:spPr>
          <a:xfrm flipV="1">
            <a:off x="1577339" y="4021616"/>
            <a:ext cx="3284272" cy="4913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0" idx="1"/>
          </p:cNvCxnSpPr>
          <p:nvPr/>
        </p:nvCxnSpPr>
        <p:spPr>
          <a:xfrm>
            <a:off x="1561337" y="4326194"/>
            <a:ext cx="3300274" cy="21502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4"/>
            <a:ext cx="421268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directories: according to your own requirements</a:t>
            </a:r>
          </a:p>
          <a:p>
            <a:endParaRPr lang="en-US" sz="1600" dirty="0"/>
          </a:p>
          <a:p>
            <a:r>
              <a:rPr lang="en-US" sz="1600" b="1" dirty="0" smtClean="0"/>
              <a:t>‘//’ for windows path separator</a:t>
            </a:r>
            <a:endParaRPr lang="en-US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" y="970358"/>
            <a:ext cx="11569618" cy="1155158"/>
            <a:chOff x="91440" y="970358"/>
            <a:chExt cx="11569618" cy="1155158"/>
          </a:xfrm>
        </p:grpSpPr>
        <p:sp>
          <p:nvSpPr>
            <p:cNvPr id="8" name="TextBox 7"/>
            <p:cNvSpPr txBox="1"/>
            <p:nvPr/>
          </p:nvSpPr>
          <p:spPr>
            <a:xfrm>
              <a:off x="91440" y="970358"/>
              <a:ext cx="1156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setup the global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 from the </a:t>
              </a:r>
              <a:r>
                <a:rPr lang="en-US" dirty="0" smtClean="0"/>
                <a:t>template (must be renamed as ‘</a:t>
              </a:r>
              <a:r>
                <a:rPr lang="en-US" b="1" dirty="0" err="1" smtClean="0"/>
                <a:t>pollynet_processing_chain_config.json</a:t>
              </a:r>
              <a:r>
                <a:rPr lang="en-US" dirty="0" smtClean="0"/>
                <a:t>’) 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33" y="1338076"/>
              <a:ext cx="7772799" cy="78744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73368" y="6190488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Detailed information can be found 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../doc/pollynet_processing_chain_config.pdf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31" grpId="0" animBg="1"/>
      <p:bldP spid="35" grpId="0" animBg="1"/>
      <p:bldP spid="11" grpId="0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15060</TotalTime>
  <Words>1210</Words>
  <Application>Microsoft Office PowerPoint</Application>
  <PresentationFormat>Widescreen</PresentationFormat>
  <Paragraphs>241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PollyNET</vt:lpstr>
      <vt:lpstr>PollyNET</vt:lpstr>
      <vt:lpstr>PollyNET</vt:lpstr>
      <vt:lpstr>Outline</vt:lpstr>
      <vt:lpstr>Requirements for Running Picasso</vt:lpstr>
      <vt:lpstr>Download</vt:lpstr>
      <vt:lpstr>Structure of Picasso</vt:lpstr>
      <vt:lpstr>Setup</vt:lpstr>
      <vt:lpstr>Setup</vt:lpstr>
      <vt:lpstr>Setup</vt:lpstr>
      <vt:lpstr>Setup</vt:lpstr>
      <vt:lpstr>Hands on for running Picasso</vt:lpstr>
      <vt:lpstr>Bash Scripts for automating it</vt:lpstr>
      <vt:lpstr>Add a new campaign</vt:lpstr>
      <vt:lpstr>Hands on</vt:lpstr>
      <vt:lpstr>Add a new Polly</vt:lpstr>
      <vt:lpstr>Hands on</vt:lpstr>
      <vt:lpstr>Picasso Development </vt:lpstr>
      <vt:lpstr>Picasso Development</vt:lpstr>
      <vt:lpstr>TODO</vt:lpstr>
      <vt:lpstr>Version Control</vt:lpstr>
      <vt:lpstr>Version Control</vt:lpstr>
      <vt:lpstr>Hands on</vt:lpstr>
      <vt:lpstr>Backup</vt:lpstr>
      <vt:lpstr>Python user? No problem!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124</cp:revision>
  <dcterms:created xsi:type="dcterms:W3CDTF">2018-12-15T23:06:56Z</dcterms:created>
  <dcterms:modified xsi:type="dcterms:W3CDTF">2019-08-30T05:55:38Z</dcterms:modified>
</cp:coreProperties>
</file>