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F26E-4D96-464F-8976-1978778C0E8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C331-35D7-403E-BF6C-048A7119A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rsd.tropos.d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4788309" y="2005780"/>
            <a:ext cx="1936955" cy="10127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826" y="1482560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https://github.com/ZPYin/Pollynet_Processing_Chain</a:t>
            </a:r>
            <a:endParaRPr lang="en-US" sz="1400" dirty="0"/>
          </a:p>
        </p:txBody>
      </p:sp>
      <p:sp>
        <p:nvSpPr>
          <p:cNvPr id="5" name="Flowchart: Card 4"/>
          <p:cNvSpPr/>
          <p:nvPr/>
        </p:nvSpPr>
        <p:spPr>
          <a:xfrm>
            <a:off x="517423" y="272353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repo1</a:t>
            </a:r>
            <a:endParaRPr lang="en-US" dirty="0"/>
          </a:p>
        </p:txBody>
      </p:sp>
      <p:sp>
        <p:nvSpPr>
          <p:cNvPr id="6" name="Flowchart: Card 5"/>
          <p:cNvSpPr/>
          <p:nvPr/>
        </p:nvSpPr>
        <p:spPr>
          <a:xfrm>
            <a:off x="490384" y="413446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repo2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490383" y="5545394"/>
            <a:ext cx="1946787" cy="12388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repo3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416413" y="4188542"/>
            <a:ext cx="2556387" cy="1366683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Rsd</a:t>
            </a:r>
            <a:r>
              <a:rPr lang="en-US" dirty="0" smtClean="0"/>
              <a:t> server repo</a:t>
            </a:r>
            <a:endParaRPr lang="en-US" dirty="0"/>
          </a:p>
        </p:txBody>
      </p:sp>
      <p:sp>
        <p:nvSpPr>
          <p:cNvPr id="9" name="Left-Up Arrow 8"/>
          <p:cNvSpPr/>
          <p:nvPr/>
        </p:nvSpPr>
        <p:spPr>
          <a:xfrm>
            <a:off x="3706761" y="3820793"/>
            <a:ext cx="2084439" cy="1877962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 flipV="1">
            <a:off x="6435213" y="3815305"/>
            <a:ext cx="1435509" cy="142567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0277" y="500399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and Pull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1471" y="506790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only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7103806" y="1917247"/>
            <a:ext cx="766916" cy="1274333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91948" y="1722115"/>
            <a:ext cx="31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branch (main)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1948" y="3068958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branch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96166" y="2512141"/>
            <a:ext cx="2292143" cy="1559648"/>
            <a:chOff x="3104534" y="2537634"/>
            <a:chExt cx="2292143" cy="1559648"/>
          </a:xfrm>
        </p:grpSpPr>
        <p:sp>
          <p:nvSpPr>
            <p:cNvPr id="18" name="Left Brace 17"/>
            <p:cNvSpPr/>
            <p:nvPr/>
          </p:nvSpPr>
          <p:spPr>
            <a:xfrm>
              <a:off x="3104534" y="2678235"/>
              <a:ext cx="285136" cy="1274333"/>
            </a:xfrm>
            <a:prstGeom prst="leftBrac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9219" y="2537634"/>
              <a:ext cx="15424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branch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9219" y="3130735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Develop branch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9219" y="3727950"/>
              <a:ext cx="190745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branch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3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19212"/>
            <a:ext cx="882690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the remote repo to the local environment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clone https://github.com/ZPYin/Pollynet_Processing_Chain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fetch the ‘develop’ branch to the local repo (You need go to the repository directory first</a:t>
            </a:r>
            <a:r>
              <a:rPr lang="en-US" sz="2000" dirty="0" smtClean="0"/>
              <a:t>) 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fetch origin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create a local branch to hold local development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-b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Make all your implementation and test run in ‘local’ branch. Merge the features to ‘develop’ branch until the feature is really.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 origin dev       # (pull the recent from remote repo update first)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dev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merge --no-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zhenping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/>
              <a:t>Push the ‘develop’ branch to the origin and try to include the features into remote ‘master’ branch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push origin dev    (try to merge the commit to master if it is ready)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Pull the update to the </a:t>
            </a:r>
            <a:r>
              <a:rPr lang="en-US" sz="2000" dirty="0" err="1" smtClean="0"/>
              <a:t>rsd</a:t>
            </a:r>
            <a:r>
              <a:rPr lang="en-US" sz="2000" dirty="0" smtClean="0"/>
              <a:t> server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user@rsd.tropos.de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checkout master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pull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696" y="2369573"/>
            <a:ext cx="10456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current fixes or changes are large enough, like implementing new algorithms and introduce new figure types, then you should need to tag the current changes with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tag v1.1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push --tags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8363" y="3674126"/>
            <a:ext cx="1009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version number will also be changed in </a:t>
            </a:r>
            <a:r>
              <a:rPr lang="en-US" dirty="0" err="1" smtClean="0"/>
              <a:t>Github</a:t>
            </a:r>
            <a:r>
              <a:rPr lang="en-US" dirty="0" smtClean="0"/>
              <a:t> release page and inside </a:t>
            </a:r>
            <a:r>
              <a:rPr lang="en-US" dirty="0" err="1" smtClean="0"/>
              <a:t>netCDF</a:t>
            </a:r>
            <a:r>
              <a:rPr lang="en-US" dirty="0" smtClean="0"/>
              <a:t> files accordingly.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965291"/>
            <a:ext cx="9937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a tag?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push --delete origin </a:t>
            </a:r>
            <a:r>
              <a:rPr lang="en-US" dirty="0" err="1" smtClean="0"/>
              <a:t>tagNames</a:t>
            </a:r>
            <a:r>
              <a:rPr lang="en-US" dirty="0" smtClean="0"/>
              <a:t>  # remove remote </a:t>
            </a:r>
            <a:r>
              <a:rPr lang="en-US" dirty="0" err="1" smtClean="0"/>
              <a:t>git</a:t>
            </a:r>
            <a:r>
              <a:rPr lang="en-US" dirty="0" smtClean="0"/>
              <a:t> tags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tag –d </a:t>
            </a:r>
            <a:r>
              <a:rPr lang="en-US" dirty="0" err="1" smtClean="0"/>
              <a:t>tagNames</a:t>
            </a:r>
            <a:r>
              <a:rPr lang="en-US" dirty="0" smtClean="0"/>
              <a:t>   # remove local </a:t>
            </a:r>
            <a:r>
              <a:rPr lang="en-US" dirty="0" err="1" smtClean="0"/>
              <a:t>git</a:t>
            </a:r>
            <a:r>
              <a:rPr lang="en-US" dirty="0" smtClean="0"/>
              <a:t> tags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Git version control</vt:lpstr>
      <vt:lpstr>Git workflow</vt:lpstr>
      <vt:lpstr>Git versioning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殷 振平</dc:creator>
  <cp:lastModifiedBy>殷 振平</cp:lastModifiedBy>
  <cp:revision>12</cp:revision>
  <dcterms:created xsi:type="dcterms:W3CDTF">2019-07-09T20:43:22Z</dcterms:created>
  <dcterms:modified xsi:type="dcterms:W3CDTF">2019-08-19T09:46:10Z</dcterms:modified>
</cp:coreProperties>
</file>