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6" r:id="rId2"/>
    <p:sldId id="333" r:id="rId3"/>
    <p:sldId id="33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yar Peysepar" userId="99cb00532b902506" providerId="LiveId" clId="{BC9E4777-326C-4952-97EE-5B90481D17AC}"/>
    <pc:docChg chg="delSld">
      <pc:chgData name="Mahyar Peysepar" userId="99cb00532b902506" providerId="LiveId" clId="{BC9E4777-326C-4952-97EE-5B90481D17AC}" dt="2022-11-29T20:19:56.427" v="0" actId="47"/>
      <pc:docMkLst>
        <pc:docMk/>
      </pc:docMkLst>
      <pc:sldChg chg="del">
        <pc:chgData name="Mahyar Peysepar" userId="99cb00532b902506" providerId="LiveId" clId="{BC9E4777-326C-4952-97EE-5B90481D17AC}" dt="2022-11-29T20:19:56.427" v="0" actId="47"/>
        <pc:sldMkLst>
          <pc:docMk/>
          <pc:sldMk cId="3168652342" sldId="325"/>
        </pc:sldMkLst>
      </pc:sldChg>
      <pc:sldChg chg="del">
        <pc:chgData name="Mahyar Peysepar" userId="99cb00532b902506" providerId="LiveId" clId="{BC9E4777-326C-4952-97EE-5B90481D17AC}" dt="2022-11-29T20:19:56.427" v="0" actId="47"/>
        <pc:sldMkLst>
          <pc:docMk/>
          <pc:sldMk cId="1655712528" sldId="332"/>
        </pc:sldMkLst>
      </pc:sldChg>
      <pc:sldChg chg="del">
        <pc:chgData name="Mahyar Peysepar" userId="99cb00532b902506" providerId="LiveId" clId="{BC9E4777-326C-4952-97EE-5B90481D17AC}" dt="2022-11-29T20:19:56.427" v="0" actId="47"/>
        <pc:sldMkLst>
          <pc:docMk/>
          <pc:sldMk cId="2340757504" sldId="429"/>
        </pc:sldMkLst>
      </pc:sldChg>
      <pc:sldChg chg="del">
        <pc:chgData name="Mahyar Peysepar" userId="99cb00532b902506" providerId="LiveId" clId="{BC9E4777-326C-4952-97EE-5B90481D17AC}" dt="2022-11-29T20:19:56.427" v="0" actId="47"/>
        <pc:sldMkLst>
          <pc:docMk/>
          <pc:sldMk cId="2457030672" sldId="4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F000C-A1CF-469B-8EF8-BA1556D78D1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4720-BEDE-4C45-A1D0-B65550AC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B973F-D4F6-471F-BEF9-443987B202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94951"/>
              </a:solidFill>
              <a:effectLst/>
              <a:latin typeface="system-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B973F-D4F6-471F-BEF9-443987B202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89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B973F-D4F6-471F-BEF9-443987B202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6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6718-2C52-272C-6DDB-F125321FD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27F75-D292-2CA7-495B-3286193E3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9334-0C26-43B7-31D6-E4983716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EB65-4C38-15D2-70D2-F465F4BF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2B71-AD49-DA0F-35F9-9843F0CC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7780-DF57-9797-B620-07431564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D5103-52DB-B334-1AEA-93909472B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3122-FCD1-923D-E6D6-04478481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587B8-D042-C98F-04D5-E2307091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FF05C-805D-4B91-C8A6-5A0DB7BD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8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3A9E0-9450-9DD5-405A-9A45D1BD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B2538-C18D-AA88-9E7B-BD4433749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F650-80DB-10AA-7157-A823F8CA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8EFF-6FB8-D6BD-4AA0-CB04D4C7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897F3-627F-B44B-A35B-103D6297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6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7ABB-C441-9BDF-D0DB-06BD49D2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A49A-FFB3-F506-79C2-E25A3FAF3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56F36-70C8-DDFD-D6B8-9CF726E5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F78A3-8B3D-2E68-E5DD-EF21C6A9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8C1B-BAFB-AA28-78AE-5364252E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2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C191-7942-B2B7-25D9-D89A48C1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4EE7D-D230-F822-4A38-F24BFEFBB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7E97A-2BB3-F60B-2B1F-2D810229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312B1-032D-A435-9CF4-48CE0E16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65D14-CD92-BCDB-31DF-BF8A4A88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1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ADF2-450E-14F9-B7CD-4606EEFA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B601-5166-BAA3-D0E4-A4EED008F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B1051-E69A-8E61-0EF7-ED6C68C33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BDC16-16F6-DD2E-33F8-946D796F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D9605-4A39-651A-890B-BE8FB843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88895-A037-7B19-0F2F-5731E7D4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46CD-C410-246E-59B0-D52E527D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69416-2F60-1108-3794-00513C4E3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4204A-3C31-D863-9345-C49FF419E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FC758-D751-4104-AD9F-4597F7C8F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56852-79EB-95A3-497F-6E7D80A4B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A8EBC-3BCF-F74B-0582-DEBB8CB9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02088-9B76-0C0F-0122-CE7C9D80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CE841-5287-83BD-4639-65F80A23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1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6542-74F4-59E8-1ADA-6E858C4D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0E85B-ADB9-1156-252C-AA7B94DD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D73E5-2D69-8B91-E367-7EB6E02A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FF55B-8134-F2DD-F021-81F0B88C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03695-37CC-4ADE-A341-849B7A71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4BCF0-078C-D0E8-C371-7BF467C5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10BE8-70DB-5DB1-FE9F-9E47BE75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1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FBF6-C1D4-E863-E5EF-63B965C1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0458-4CBA-D209-410F-6144761D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0FB6B-BBEE-94D1-AA7E-717E5D53F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D7B88-3169-159B-113E-C901D005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108C0-1BB1-BBFD-A4FC-3EDA6454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EE159-0C47-3767-BB11-C7EBE1B6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B06F-780A-20C3-0270-008ADF44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54285-3151-ABBF-6395-3868DB154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E65D3-9CF2-28B6-71E0-AFC564847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9A97-63F7-328D-64AD-DE026615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4DB3D-2E04-1768-2B94-67DE3E6A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7D83D-ADE0-966F-66BA-11CDC5FF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4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E5C74-8764-895D-C8B3-5523F349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5B8E2-79FB-9EED-67BE-BB796086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FDEA3-55C7-0473-21E3-EC4E51073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479D3-6ED1-985F-F9D9-AAEE4D932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7A664-A8B5-1185-ABA0-9C1216235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1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8328-D5BD-467E-AB7A-77FC268A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547"/>
            <a:ext cx="10515600" cy="49842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NOT NULL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DEFAULT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/>
                </a:solidFill>
              </a:rPr>
              <a:t>lang_cd</a:t>
            </a:r>
            <a:r>
              <a:rPr lang="en-US" dirty="0">
                <a:solidFill>
                  <a:schemeClr val="bg1"/>
                </a:solidFill>
              </a:rPr>
              <a:t> CHAR(2) DEFAULT ‘EN’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WITH DEFAULT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FORMAT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/>
                </a:solidFill>
              </a:rPr>
              <a:t>pur_dt</a:t>
            </a:r>
            <a:r>
              <a:rPr lang="en-US" dirty="0">
                <a:solidFill>
                  <a:schemeClr val="bg1"/>
                </a:solidFill>
              </a:rPr>
              <a:t> DATE FORMAT ‘dd/mm/</a:t>
            </a:r>
            <a:r>
              <a:rPr lang="en-US" dirty="0" err="1">
                <a:solidFill>
                  <a:schemeClr val="bg1"/>
                </a:solidFill>
              </a:rPr>
              <a:t>yyyy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UPPERCASE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CASESPECIFIC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PRIMARY KEY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TITLE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/>
                </a:solidFill>
              </a:rPr>
              <a:t>pur_dt</a:t>
            </a:r>
            <a:r>
              <a:rPr lang="en-US" dirty="0">
                <a:solidFill>
                  <a:schemeClr val="bg1"/>
                </a:solidFill>
              </a:rPr>
              <a:t> DATE TITLE ‘</a:t>
            </a:r>
            <a:r>
              <a:rPr lang="en-US" dirty="0" err="1">
                <a:solidFill>
                  <a:schemeClr val="bg1"/>
                </a:solidFill>
              </a:rPr>
              <a:t>Purchase_Date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B4CA62-6A2F-4CF3-8D51-85F5F1EAE5DC}"/>
              </a:ext>
            </a:extLst>
          </p:cNvPr>
          <p:cNvSpPr txBox="1">
            <a:spLocks/>
          </p:cNvSpPr>
          <p:nvPr/>
        </p:nvSpPr>
        <p:spPr>
          <a:xfrm>
            <a:off x="780431" y="103311"/>
            <a:ext cx="10515600" cy="759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>
                <a:solidFill>
                  <a:schemeClr val="bg1"/>
                </a:solidFill>
              </a:rPr>
              <a:t>Column Data Type Attributes</a:t>
            </a:r>
          </a:p>
        </p:txBody>
      </p:sp>
    </p:spTree>
    <p:extLst>
      <p:ext uri="{BB962C8B-B14F-4D97-AF65-F5344CB8AC3E}">
        <p14:creationId xmlns:p14="http://schemas.microsoft.com/office/powerpoint/2010/main" val="127847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8328-D5BD-467E-AB7A-77FC268A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6153"/>
            <a:ext cx="10902043" cy="4746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Multi-Value Compression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/>
                </a:solidFill>
              </a:rPr>
              <a:t>job_title</a:t>
            </a:r>
            <a:r>
              <a:rPr lang="en-US" dirty="0">
                <a:solidFill>
                  <a:schemeClr val="bg1"/>
                </a:solidFill>
              </a:rPr>
              <a:t> VARCHAR(50) COMRESS -- compresses NULLs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/>
                </a:solidFill>
              </a:rPr>
              <a:t>job_title</a:t>
            </a:r>
            <a:r>
              <a:rPr lang="en-US" dirty="0">
                <a:solidFill>
                  <a:schemeClr val="bg1"/>
                </a:solidFill>
              </a:rPr>
              <a:t> VARCHAR(50) COMRESS ‘developer’ -- also compresses ‘developer’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/>
                </a:solidFill>
              </a:rPr>
              <a:t>Job_title</a:t>
            </a:r>
            <a:r>
              <a:rPr lang="en-US" dirty="0">
                <a:solidFill>
                  <a:schemeClr val="bg1"/>
                </a:solidFill>
              </a:rPr>
              <a:t> VARCHAR(50) COMPRESS (‘developer’, ‘analyst’)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Algorithmic Compression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Compresses the rows using a User-Defined-Function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COMPRESS USING </a:t>
            </a:r>
            <a:r>
              <a:rPr lang="en-US" dirty="0" err="1">
                <a:solidFill>
                  <a:schemeClr val="bg1"/>
                </a:solidFill>
              </a:rPr>
              <a:t>Sample_Compression_UDF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DECOMPRESS USING </a:t>
            </a:r>
            <a:r>
              <a:rPr lang="en-US" dirty="0" err="1">
                <a:solidFill>
                  <a:schemeClr val="bg1"/>
                </a:solidFill>
              </a:rPr>
              <a:t>Sample_Decompression_UDF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Block-level compression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Compresses data blocks at the file system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35DE66-2434-433E-9245-B32D44CA8637}"/>
              </a:ext>
            </a:extLst>
          </p:cNvPr>
          <p:cNvSpPr txBox="1">
            <a:spLocks/>
          </p:cNvSpPr>
          <p:nvPr/>
        </p:nvSpPr>
        <p:spPr>
          <a:xfrm>
            <a:off x="780431" y="103311"/>
            <a:ext cx="10515600" cy="759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Compression</a:t>
            </a:r>
          </a:p>
        </p:txBody>
      </p:sp>
    </p:spTree>
    <p:extLst>
      <p:ext uri="{BB962C8B-B14F-4D97-AF65-F5344CB8AC3E}">
        <p14:creationId xmlns:p14="http://schemas.microsoft.com/office/powerpoint/2010/main" val="284598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8328-D5BD-467E-AB7A-77FC268A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431" y="1126910"/>
            <a:ext cx="9343283" cy="4612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Physical mechanism to store and access data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Can be unique (UPI) or non-unique (NUPI)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UNIQUE PRIMARY INDEX (</a:t>
            </a:r>
            <a:r>
              <a:rPr lang="en-US" dirty="0" err="1">
                <a:solidFill>
                  <a:schemeClr val="bg1"/>
                </a:solidFill>
              </a:rPr>
              <a:t>column_name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PRIMARY INDEX (</a:t>
            </a:r>
            <a:r>
              <a:rPr lang="en-US" dirty="0" err="1">
                <a:solidFill>
                  <a:schemeClr val="bg1"/>
                </a:solidFill>
              </a:rPr>
              <a:t>column_name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Secondary Index, can be unique (USI) or non-unique (NUSI)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UNIQUE INDEX (</a:t>
            </a:r>
            <a:r>
              <a:rPr lang="en-US" dirty="0" err="1">
                <a:solidFill>
                  <a:schemeClr val="bg1"/>
                </a:solidFill>
              </a:rPr>
              <a:t>column_name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INDEX (</a:t>
            </a:r>
            <a:r>
              <a:rPr lang="en-US" dirty="0" err="1">
                <a:solidFill>
                  <a:schemeClr val="bg1"/>
                </a:solidFill>
              </a:rPr>
              <a:t>column_name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68A649-0C2C-4D33-81DF-770600110444}"/>
              </a:ext>
            </a:extLst>
          </p:cNvPr>
          <p:cNvSpPr txBox="1">
            <a:spLocks/>
          </p:cNvSpPr>
          <p:nvPr/>
        </p:nvSpPr>
        <p:spPr>
          <a:xfrm>
            <a:off x="780431" y="103311"/>
            <a:ext cx="10515600" cy="759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Index definitions</a:t>
            </a:r>
          </a:p>
        </p:txBody>
      </p:sp>
    </p:spTree>
    <p:extLst>
      <p:ext uri="{BB962C8B-B14F-4D97-AF65-F5344CB8AC3E}">
        <p14:creationId xmlns:p14="http://schemas.microsoft.com/office/powerpoint/2010/main" val="223967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190</Words>
  <Application>Microsoft Office PowerPoint</Application>
  <PresentationFormat>Widescreen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system-ui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Mahyar Peysepar</dc:creator>
  <cp:lastModifiedBy>Mahyar Peysepar</cp:lastModifiedBy>
  <cp:revision>1</cp:revision>
  <dcterms:created xsi:type="dcterms:W3CDTF">2022-11-29T20:06:59Z</dcterms:created>
  <dcterms:modified xsi:type="dcterms:W3CDTF">2022-11-29T20:20:02Z</dcterms:modified>
</cp:coreProperties>
</file>