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9" r:id="rId2"/>
    <p:sldId id="430" r:id="rId3"/>
    <p:sldId id="325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yar Peysepar" userId="99cb00532b902506" providerId="LiveId" clId="{B04DF0FA-DB35-4AB6-87CB-30A6997E1EB8}"/>
    <pc:docChg chg="delSld">
      <pc:chgData name="Mahyar Peysepar" userId="99cb00532b902506" providerId="LiveId" clId="{B04DF0FA-DB35-4AB6-87CB-30A6997E1EB8}" dt="2022-11-29T20:13:15.398" v="0" actId="47"/>
      <pc:docMkLst>
        <pc:docMk/>
      </pc:docMkLst>
      <pc:sldChg chg="del">
        <pc:chgData name="Mahyar Peysepar" userId="99cb00532b902506" providerId="LiveId" clId="{B04DF0FA-DB35-4AB6-87CB-30A6997E1EB8}" dt="2022-11-29T20:13:15.398" v="0" actId="47"/>
        <pc:sldMkLst>
          <pc:docMk/>
          <pc:sldMk cId="1278475031" sldId="326"/>
        </pc:sldMkLst>
      </pc:sldChg>
      <pc:sldChg chg="del">
        <pc:chgData name="Mahyar Peysepar" userId="99cb00532b902506" providerId="LiveId" clId="{B04DF0FA-DB35-4AB6-87CB-30A6997E1EB8}" dt="2022-11-29T20:13:15.398" v="0" actId="47"/>
        <pc:sldMkLst>
          <pc:docMk/>
          <pc:sldMk cId="2845980375" sldId="333"/>
        </pc:sldMkLst>
      </pc:sldChg>
      <pc:sldChg chg="del">
        <pc:chgData name="Mahyar Peysepar" userId="99cb00532b902506" providerId="LiveId" clId="{B04DF0FA-DB35-4AB6-87CB-30A6997E1EB8}" dt="2022-11-29T20:13:15.398" v="0" actId="47"/>
        <pc:sldMkLst>
          <pc:docMk/>
          <pc:sldMk cId="2239677451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F000C-A1CF-469B-8EF8-BA1556D78D1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4720-BEDE-4C45-A1D0-B65550AC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973F-D4F6-471F-BEF9-443987B20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718-2C52-272C-6DDB-F125321FD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27F75-D292-2CA7-495B-3286193E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9334-0C26-43B7-31D6-E498371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EB65-4C38-15D2-70D2-F465F4BF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2B71-AD49-DA0F-35F9-9843F0CC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7780-DF57-9797-B620-07431564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5103-52DB-B334-1AEA-93909472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3122-FCD1-923D-E6D6-0447848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87B8-D042-C98F-04D5-E230709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F05C-805D-4B91-C8A6-5A0DB7BD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3A9E0-9450-9DD5-405A-9A45D1BD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B2538-C18D-AA88-9E7B-BD443374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F650-80DB-10AA-7157-A823F8CA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8EFF-6FB8-D6BD-4AA0-CB04D4C7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97F3-627F-B44B-A35B-103D629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ABB-C441-9BDF-D0DB-06BD49D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A49A-FFB3-F506-79C2-E25A3FAF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6F36-70C8-DDFD-D6B8-9CF726E5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78A3-8B3D-2E68-E5DD-EF21C6A9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8C1B-BAFB-AA28-78AE-5364252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C191-7942-B2B7-25D9-D89A48C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EE7D-D230-F822-4A38-F24BFEFB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E97A-2BB3-F60B-2B1F-2D810229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12B1-032D-A435-9CF4-48CE0E16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5D14-CD92-BCDB-31DF-BF8A4A8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ADF2-450E-14F9-B7CD-4606EEFA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B601-5166-BAA3-D0E4-A4EED008F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B1051-E69A-8E61-0EF7-ED6C68C3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BDC16-16F6-DD2E-33F8-946D796F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9605-4A39-651A-890B-BE8FB84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88895-A037-7B19-0F2F-5731E7D4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46CD-C410-246E-59B0-D52E527D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9416-2F60-1108-3794-00513C4E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4204A-3C31-D863-9345-C49FF419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FC758-D751-4104-AD9F-4597F7C8F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56852-79EB-95A3-497F-6E7D80A4B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8EBC-3BCF-F74B-0582-DEBB8CB9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02088-9B76-0C0F-0122-CE7C9D8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E841-5287-83BD-4639-65F80A23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6542-74F4-59E8-1ADA-6E858C4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E85B-ADB9-1156-252C-AA7B94DD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D73E5-2D69-8B91-E367-7EB6E02A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F55B-8134-F2DD-F021-81F0B88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03695-37CC-4ADE-A341-849B7A71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4BCF0-078C-D0E8-C371-7BF467C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10BE8-70DB-5DB1-FE9F-9E47BE75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FBF6-C1D4-E863-E5EF-63B965C1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0458-4CBA-D209-410F-6144761D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0FB6B-BBEE-94D1-AA7E-717E5D53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7B88-3169-159B-113E-C901D005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08C0-1BB1-BBFD-A4FC-3EDA645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EE159-0C47-3767-BB11-C7EBE1B6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B06F-780A-20C3-0270-008ADF44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54285-3151-ABBF-6395-3868DB154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65D3-9CF2-28B6-71E0-AFC564847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9A97-63F7-328D-64AD-DE02661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DB3D-2E04-1768-2B94-67DE3E6A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7D83D-ADE0-966F-66BA-11CDC5FF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E5C74-8764-895D-C8B3-5523F349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5B8E2-79FB-9EED-67BE-BB796086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DEA3-55C7-0473-21E3-EC4E51073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2F2B-2462-4EB8-AB2E-6443CC53762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79D3-6ED1-985F-F9D9-AAEE4D93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664-A8B5-1185-ABA0-9C1216235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0CF6-97DF-4DA7-B3AB-DF346F765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486"/>
            <a:ext cx="10515600" cy="4810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Character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Numeric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Date and Time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Byte data (BYTE, VARBYTE)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Large Objects, Geospatial, XML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073D7-74B8-4296-8AB9-1617F33435AE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4075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486"/>
            <a:ext cx="10515600" cy="54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Character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CHAR(length)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VARCHAR(</a:t>
            </a:r>
            <a:r>
              <a:rPr lang="en-US" dirty="0" err="1">
                <a:solidFill>
                  <a:schemeClr val="bg1"/>
                </a:solidFill>
              </a:rPr>
              <a:t>max_length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Up to 64000 characters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LONG VARCHAR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64000 characters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073D7-74B8-4296-8AB9-1617F33435AE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45703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8328-D5BD-467E-AB7A-77FC268A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431" y="1108529"/>
                <a:ext cx="10515600" cy="5431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Numeric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BYTEINT (1 byte, -128 to 127)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SMALLINT (2 bytes, -32768 to +32767)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INTEGER (or INT, 4 bytes, -2B to +2B)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BIGINT (8 bytes)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DECIMAL(</a:t>
                </a:r>
                <a:r>
                  <a:rPr lang="en-US" dirty="0" err="1">
                    <a:solidFill>
                      <a:schemeClr val="bg1"/>
                    </a:solidFill>
                  </a:rPr>
                  <a:t>m,n</a:t>
                </a:r>
                <a:r>
                  <a:rPr lang="en-US" dirty="0">
                    <a:solidFill>
                      <a:schemeClr val="bg1"/>
                    </a:solidFill>
                  </a:rPr>
                  <a:t>), (or DEC) m :total number of digits, n:precision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NUMBER(</a:t>
                </a:r>
                <a:r>
                  <a:rPr lang="en-US" dirty="0" err="1">
                    <a:solidFill>
                      <a:schemeClr val="bg1"/>
                    </a:solidFill>
                  </a:rPr>
                  <a:t>m,n</a:t>
                </a:r>
                <a:r>
                  <a:rPr lang="en-US" dirty="0">
                    <a:solidFill>
                      <a:schemeClr val="bg1"/>
                    </a:solidFill>
                  </a:rPr>
                  <a:t>) , m: total number of digits, n: precision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FLOAT, REAL. DOUBLE PRECISION</a:t>
                </a: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Represent values in sign/magnitude form ranging from 2.226 x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−308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1.797 x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8328-D5BD-467E-AB7A-77FC268A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431" y="1108529"/>
                <a:ext cx="10515600" cy="5431064"/>
              </a:xfrm>
              <a:blipFill>
                <a:blip r:embed="rId3"/>
                <a:stretch>
                  <a:fillRect l="-1449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A073D7-74B8-4296-8AB9-1617F33435AE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16865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8328-D5BD-467E-AB7A-77FC268A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5486"/>
            <a:ext cx="11128829" cy="509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Includes year, month and day (4 bytes)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Roboto"/>
              </a:rPr>
              <a:t>(year - 1900) * 10000 + (month * 100) + day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TIME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Includes hour, minute, and second (6 bytes)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TIME (WITH ZONE)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TIMESTAMP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Includes DATE and TIME (10 bytes)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Roboto"/>
              </a:rPr>
              <a:t>TIMESTAMP (WITH ZONE)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8A0F16-DBCE-4155-AF9E-6509D47F15DD}"/>
              </a:ext>
            </a:extLst>
          </p:cNvPr>
          <p:cNvSpPr txBox="1">
            <a:spLocks/>
          </p:cNvSpPr>
          <p:nvPr/>
        </p:nvSpPr>
        <p:spPr>
          <a:xfrm>
            <a:off x="780431" y="103311"/>
            <a:ext cx="10515600" cy="759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5571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Office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Mahyar Peysepar</dc:creator>
  <cp:lastModifiedBy>Mahyar Peysepar</cp:lastModifiedBy>
  <cp:revision>1</cp:revision>
  <dcterms:created xsi:type="dcterms:W3CDTF">2022-11-29T20:06:59Z</dcterms:created>
  <dcterms:modified xsi:type="dcterms:W3CDTF">2022-11-29T20:13:15Z</dcterms:modified>
</cp:coreProperties>
</file>