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2" r:id="rId2"/>
    <p:sldId id="260" r:id="rId3"/>
    <p:sldId id="263" r:id="rId4"/>
    <p:sldId id="264" r:id="rId5"/>
    <p:sldId id="261" r:id="rId6"/>
    <p:sldId id="256" r:id="rId7"/>
    <p:sldId id="257" r:id="rId8"/>
    <p:sldId id="259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893D-53A3-4772-955C-1B56F1A30858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BF88-1ECF-419A-9A2E-FA1620CF4AF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986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893D-53A3-4772-955C-1B56F1A30858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BF88-1ECF-419A-9A2E-FA1620CF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47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893D-53A3-4772-955C-1B56F1A30858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BF88-1ECF-419A-9A2E-FA1620CF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6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893D-53A3-4772-955C-1B56F1A30858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BF88-1ECF-419A-9A2E-FA1620CF4AF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7334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893D-53A3-4772-955C-1B56F1A30858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BF88-1ECF-419A-9A2E-FA1620CF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618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893D-53A3-4772-955C-1B56F1A30858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BF88-1ECF-419A-9A2E-FA1620CF4AF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078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893D-53A3-4772-955C-1B56F1A30858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BF88-1ECF-419A-9A2E-FA1620CF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86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893D-53A3-4772-955C-1B56F1A30858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BF88-1ECF-419A-9A2E-FA1620CF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842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893D-53A3-4772-955C-1B56F1A30858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BF88-1ECF-419A-9A2E-FA1620CF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76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893D-53A3-4772-955C-1B56F1A30858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BF88-1ECF-419A-9A2E-FA1620CF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68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893D-53A3-4772-955C-1B56F1A30858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BF88-1ECF-419A-9A2E-FA1620CF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1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893D-53A3-4772-955C-1B56F1A30858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BF88-1ECF-419A-9A2E-FA1620CF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395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893D-53A3-4772-955C-1B56F1A30858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BF88-1ECF-419A-9A2E-FA1620CF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04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45" y="185298"/>
            <a:ext cx="11924711" cy="50267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65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893D-53A3-4772-955C-1B56F1A30858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BF88-1ECF-419A-9A2E-FA1620CF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72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893D-53A3-4772-955C-1B56F1A30858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BF88-1ECF-419A-9A2E-FA1620CF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77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893D-53A3-4772-955C-1B56F1A30858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BF88-1ECF-419A-9A2E-FA1620CF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70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316893D-53A3-4772-955C-1B56F1A30858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DC4BF88-1ECF-419A-9A2E-FA1620CF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498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HackaMasters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46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645" y="185298"/>
            <a:ext cx="11924711" cy="852927"/>
          </a:xfrm>
        </p:spPr>
        <p:txBody>
          <a:bodyPr>
            <a:normAutofit fontScale="90000"/>
          </a:bodyPr>
          <a:lstStyle/>
          <a:p>
            <a:r>
              <a:rPr lang="pt-BR" dirty="0"/>
              <a:t>Tarefa 1.3 - Inferir </a:t>
            </a:r>
            <a:r>
              <a:rPr lang="pt-BR" dirty="0" err="1"/>
              <a:t>Schema</a:t>
            </a:r>
            <a:r>
              <a:rPr lang="pt-BR" dirty="0"/>
              <a:t> e criar manualmente as Tabelas </a:t>
            </a:r>
            <a:r>
              <a:rPr lang="pt-BR" dirty="0" err="1" smtClean="0"/>
              <a:t>Hive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Tarefas </a:t>
            </a:r>
            <a:r>
              <a:rPr lang="pt-BR" dirty="0"/>
              <a:t>2 - Armazenamento e Processamento Batch Data Lake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33645" y="1219884"/>
            <a:ext cx="9534525" cy="380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https://github.com/PollyanaZonta/Hackaton_FIA/blob/master/Hackamasters-2.json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12" y="1767851"/>
            <a:ext cx="11722776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8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Tarefas 3 - Visualização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33645" y="621302"/>
            <a:ext cx="11715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https://us-east-1.quicksight.aws.amazon.com/sn/analyses/9fc06081-e6ff-4a2a-822b-ba570de18b20?#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770285" y="1026531"/>
            <a:ext cx="8651430" cy="5760000"/>
            <a:chOff x="1128029" y="1026531"/>
            <a:chExt cx="8651430" cy="576000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8029" y="1026531"/>
              <a:ext cx="8651430" cy="2880000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8007" y="3906531"/>
              <a:ext cx="4331474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30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desafio 1</a:t>
            </a:r>
            <a:br>
              <a:rPr lang="pt-BR" dirty="0" smtClean="0"/>
            </a:br>
            <a:r>
              <a:rPr lang="pt-BR" dirty="0" smtClean="0"/>
              <a:t>programação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52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Código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471"/>
            <a:ext cx="12192000" cy="5718249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390606" y="517774"/>
            <a:ext cx="8667750" cy="340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/>
              <a:t>https://github.com/PollyanaZonta/Hackaton_FIA/blob/master/HACKATHON_V3.html</a:t>
            </a:r>
          </a:p>
        </p:txBody>
      </p:sp>
    </p:spTree>
    <p:extLst>
      <p:ext uri="{BB962C8B-B14F-4D97-AF65-F5344CB8AC3E}">
        <p14:creationId xmlns:p14="http://schemas.microsoft.com/office/powerpoint/2010/main" val="192976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1" y="1144079"/>
            <a:ext cx="4926651" cy="3492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253" y="1144079"/>
            <a:ext cx="7026585" cy="3492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440" y="5087700"/>
            <a:ext cx="38100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desafio </a:t>
            </a:r>
            <a:r>
              <a:rPr lang="pt-BR" dirty="0" smtClean="0"/>
              <a:t>2</a:t>
            </a:r>
            <a:br>
              <a:rPr lang="pt-BR" dirty="0" smtClean="0"/>
            </a:br>
            <a:r>
              <a:rPr lang="pt-BR" dirty="0" err="1" smtClean="0"/>
              <a:t>ecommerce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42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Tarefa 1.1 - Apresente os produtos </a:t>
            </a:r>
            <a:r>
              <a:rPr lang="pt-BR" dirty="0" smtClean="0"/>
              <a:t>mais </a:t>
            </a:r>
            <a:r>
              <a:rPr lang="pt-BR" dirty="0"/>
              <a:t>procurados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692458"/>
            <a:ext cx="11134725" cy="596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Tarefa 1.2 - ajuste de </a:t>
            </a:r>
            <a:r>
              <a:rPr lang="pt-BR" dirty="0" err="1"/>
              <a:t>schema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13" y="1347973"/>
            <a:ext cx="1190817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Tarefa 1.2 - ajuste de </a:t>
            </a:r>
            <a:r>
              <a:rPr lang="pt-BR" dirty="0" err="1"/>
              <a:t>schema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700" y="687976"/>
            <a:ext cx="3493123" cy="61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6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645" y="185298"/>
            <a:ext cx="11924711" cy="852927"/>
          </a:xfrm>
        </p:spPr>
        <p:txBody>
          <a:bodyPr>
            <a:normAutofit fontScale="90000"/>
          </a:bodyPr>
          <a:lstStyle/>
          <a:p>
            <a:r>
              <a:rPr lang="pt-BR" dirty="0"/>
              <a:t>Tarefa 1.3 - Inferir </a:t>
            </a:r>
            <a:r>
              <a:rPr lang="pt-BR" dirty="0" err="1"/>
              <a:t>Schema</a:t>
            </a:r>
            <a:r>
              <a:rPr lang="pt-BR" dirty="0"/>
              <a:t> e criar manualmente as Tabelas </a:t>
            </a:r>
            <a:r>
              <a:rPr lang="pt-BR" dirty="0" err="1" smtClean="0"/>
              <a:t>Hive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Tarefas </a:t>
            </a:r>
            <a:r>
              <a:rPr lang="pt-BR" dirty="0"/>
              <a:t>2 - Armazenamento e Processamento Batch Data Lake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33645" y="1219884"/>
            <a:ext cx="9534525" cy="380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https://github.com/PollyanaZonta/Hackaton_FIA/blob/master/Hackamasters-2.json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861" y="1781858"/>
            <a:ext cx="8740277" cy="495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1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76</TotalTime>
  <Words>66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Fatia</vt:lpstr>
      <vt:lpstr>HackaMasters</vt:lpstr>
      <vt:lpstr>desafio 1 programação</vt:lpstr>
      <vt:lpstr>Código</vt:lpstr>
      <vt:lpstr>Resultado</vt:lpstr>
      <vt:lpstr>desafio 2 ecommerce</vt:lpstr>
      <vt:lpstr>Tarefa 1.1 - Apresente os produtos mais procurados</vt:lpstr>
      <vt:lpstr>Tarefa 1.2 - ajuste de schema</vt:lpstr>
      <vt:lpstr>Tarefa 1.2 - ajuste de schema</vt:lpstr>
      <vt:lpstr>Tarefa 1.3 - Inferir Schema e criar manualmente as Tabelas Hive Tarefas 2 - Armazenamento e Processamento Batch Data Lake</vt:lpstr>
      <vt:lpstr>Tarefa 1.3 - Inferir Schema e criar manualmente as Tabelas Hive Tarefas 2 - Armazenamento e Processamento Batch Data Lake</vt:lpstr>
      <vt:lpstr>Tarefas 3 - Visualização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BIG DATA T11</dc:creator>
  <cp:lastModifiedBy>BIG DATA T11</cp:lastModifiedBy>
  <cp:revision>15</cp:revision>
  <dcterms:created xsi:type="dcterms:W3CDTF">2020-03-07T14:59:30Z</dcterms:created>
  <dcterms:modified xsi:type="dcterms:W3CDTF">2020-03-07T19:20:46Z</dcterms:modified>
</cp:coreProperties>
</file>