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6A4C5-129B-4B20-0212-3E57C7CAD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1435B5-536A-8CFE-60A7-30008B41B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E8927-E5D6-AEA5-39C2-E2820737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DF67E-C34B-4C73-BF20-38D4590A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8BC5A-0A5D-549D-7DD6-0F1716BB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6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C2256-3BB3-6AAE-7BCB-0811F04E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25732A-41CA-28A7-DD09-27F819F0C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1F5BE3-B123-1113-B4B9-EB08F9D4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EAA77-3C44-CFC7-0268-C589CFF8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1CFFD-6637-A558-D2AD-0A88A3F6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48E8CA-EF0D-1B22-57D4-27D58E362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9C1871-E210-E044-8360-C13C9FD4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D6EB0B-E726-123B-0DBE-F4D61681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1F9380-F6F8-5093-5E66-3C67D9FC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3C4E5-FFCF-C154-5861-29ABC839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11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2C0FB-9ACC-7B26-4AA4-8343224A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68D1B-219B-6D14-0B44-D3BD8A84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FD652-B41F-4893-2079-05E78A13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C42F2-8184-C617-312D-1125888A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7CB597-9179-3457-8367-E1E1B30F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5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3E186-185E-CD6F-617F-6EB80AEF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A73C9A-BC50-FB97-60E3-E73B06CA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900AD-8392-F93E-8ECE-957C3DBD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5F343-C19F-AD7A-446E-DC8AE60A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23648-8561-BEF3-1936-9D282285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3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984D5-B6DD-12AE-3DD4-477DFFF5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B8A1C-A2D5-B90D-42DA-0CCFB7D29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F75B73-3B53-BEFE-2097-746B21AB0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3C27A3-FE62-097B-E6E3-8CFCBFB0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E336A9-D901-931F-3107-3BDA00D9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E3B809-3487-5583-4ECC-D5DEC5B8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96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CECDF-65CD-3C43-F8EA-548ADBDE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9A709-1704-B7A3-29DB-A8A5B0D5F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F665CB-257F-DE75-30CC-F32B7FFFE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849A1F-B7F3-0907-C6C6-680C5A8C2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49A287-6466-08D3-DE59-779BED470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E4609F-29C0-C10A-E1E6-44B2084D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F31ED8-4F11-7906-471B-1C24C364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2716BB-4412-3F8C-8F84-B3519059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37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B0B0D-5439-489D-9F7D-C63E6010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8D231-2349-B300-00AB-3019EA3E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583005-CA03-D056-ED8E-39AA396F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77779E-3F07-8CBF-7E59-29CBB4B8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3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8DD9E5-68BB-94E2-E402-2C336B70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034E55-7C8E-F340-B7F1-D4346E81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4E091-F262-B8E3-1A41-D165DBAD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14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FC361-73F1-E912-D4FE-366359AA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74A2D-E959-4AE0-DE56-7042E9CF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A7F725-5068-2822-28DF-F156DA47F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5C6827-003F-62F7-A29F-EDBE4685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F791D1-7571-8AF4-14C1-183A3E3E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F8F287-FFE8-6756-3B5E-FFA0199E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93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6E7F8-C07A-F397-3E4E-C30AA276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C95A3C-B63C-2B61-9D11-8B4513681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603B97-B71C-C00B-E8E6-05470678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345F02-92A1-D318-F1A9-06BE119B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D92568-89C7-E0DC-38E0-D4C2BFBE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509B5-4A52-F57F-BF23-69003952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25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F6267-9742-FC02-5532-1E56689F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6738CE-D553-A32C-2A0A-8327AED0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8B6CF-7D23-6407-2EA6-E7552157D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E909-9514-47AF-AE7F-5A3BBFDCBEC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7CE3DC-5DDD-86FA-6FC4-C4F340B54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A90420-6B4A-2687-01FE-8374FC71A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8B49-BDB2-4504-8C5E-FB9601ACE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98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CF9F4-B0B9-2851-FD96-725BB22BB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67B7C6-12DB-04E6-AAF9-3572C8C8B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B0668-8EAC-D113-7D37-4E57782ABF4E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http://joxi.ru/ZrJ8vkGCk7WNl2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7DBC33-18DD-5E10-BA02-E2C7DA8B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577026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A86425-64B2-8889-7966-E7C84B2155C7}"/>
              </a:ext>
            </a:extLst>
          </p:cNvPr>
          <p:cNvSpPr txBox="1"/>
          <p:nvPr/>
        </p:nvSpPr>
        <p:spPr>
          <a:xfrm>
            <a:off x="1961966" y="352425"/>
            <a:ext cx="102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i="0" dirty="0">
                <a:solidFill>
                  <a:srgbClr val="BB0501"/>
                </a:solidFill>
                <a:effectLst/>
                <a:latin typeface="Arial" panose="020B0604020202020204" pitchFamily="34" charset="0"/>
              </a:rPr>
              <a:t>cíl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24A15-A7E2-C731-5FF0-A2BCDCE59015}"/>
              </a:ext>
            </a:extLst>
          </p:cNvPr>
          <p:cNvSpPr txBox="1"/>
          <p:nvPr/>
        </p:nvSpPr>
        <p:spPr>
          <a:xfrm>
            <a:off x="1521040" y="2601893"/>
            <a:ext cx="2149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i="0" dirty="0">
                <a:solidFill>
                  <a:srgbClr val="BB0501"/>
                </a:solidFill>
                <a:effectLst/>
                <a:latin typeface="Arial" panose="020B0604020202020204" pitchFamily="34" charset="0"/>
              </a:rPr>
              <a:t>neotevřená buňka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2DAFE-9C56-3F0F-3F90-CA3E5467D2FC}"/>
              </a:ext>
            </a:extLst>
          </p:cNvPr>
          <p:cNvSpPr txBox="1"/>
          <p:nvPr/>
        </p:nvSpPr>
        <p:spPr>
          <a:xfrm>
            <a:off x="1961966" y="5559299"/>
            <a:ext cx="3246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rgbClr val="BB0501"/>
                </a:solidFill>
                <a:latin typeface="Arial" panose="020B0604020202020204" pitchFamily="34" charset="0"/>
              </a:rPr>
              <a:t>otevřená buňka (</a:t>
            </a:r>
            <a:r>
              <a:rPr lang="ru-RU" sz="2800" b="1" dirty="0">
                <a:solidFill>
                  <a:srgbClr val="BB0501"/>
                </a:solidFill>
                <a:latin typeface="Arial" panose="020B0604020202020204" pitchFamily="34" charset="0"/>
              </a:rPr>
              <a:t>1 </a:t>
            </a:r>
            <a:r>
              <a:rPr lang="cs-CZ" sz="2800" b="1" dirty="0">
                <a:solidFill>
                  <a:srgbClr val="BB0501"/>
                </a:solidFill>
                <a:latin typeface="Arial" panose="020B0604020202020204" pitchFamily="34" charset="0"/>
              </a:rPr>
              <a:t>min</a:t>
            </a:r>
            <a:r>
              <a:rPr lang="en-US" sz="2800" b="1" dirty="0">
                <a:solidFill>
                  <a:srgbClr val="BB0501"/>
                </a:solidFill>
                <a:latin typeface="Arial" panose="020B0604020202020204" pitchFamily="34" charset="0"/>
              </a:rPr>
              <a:t>a</a:t>
            </a:r>
            <a:r>
              <a:rPr lang="cs-CZ" sz="2800" b="1" dirty="0">
                <a:solidFill>
                  <a:srgbClr val="BB0501"/>
                </a:solidFill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BB0501"/>
                </a:solidFill>
                <a:latin typeface="Arial" panose="020B0604020202020204" pitchFamily="34" charset="0"/>
              </a:rPr>
              <a:t>vedle</a:t>
            </a:r>
            <a:r>
              <a:rPr lang="cs-CZ" sz="2800" b="1" dirty="0">
                <a:solidFill>
                  <a:srgbClr val="BB0501"/>
                </a:solidFill>
                <a:latin typeface="Arial" panose="020B0604020202020204" pitchFamily="34" charset="0"/>
              </a:rPr>
              <a:t>)</a:t>
            </a:r>
            <a:endParaRPr lang="ru-RU" sz="2800" b="1" dirty="0">
              <a:solidFill>
                <a:srgbClr val="BB050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D346-8C4C-8DC7-FE1F-3C677E099700}"/>
              </a:ext>
            </a:extLst>
          </p:cNvPr>
          <p:cNvSpPr txBox="1"/>
          <p:nvPr/>
        </p:nvSpPr>
        <p:spPr>
          <a:xfrm>
            <a:off x="9261192" y="2555726"/>
            <a:ext cx="324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B0501"/>
                </a:solidFill>
                <a:latin typeface="Arial" panose="020B0604020202020204" pitchFamily="34" charset="0"/>
              </a:rPr>
              <a:t>actor</a:t>
            </a:r>
            <a:endParaRPr lang="ru-RU" sz="2800" b="1" dirty="0">
              <a:solidFill>
                <a:srgbClr val="BB050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4F3E6-B8C9-6D35-2E1C-59060D03FCD0}"/>
              </a:ext>
            </a:extLst>
          </p:cNvPr>
          <p:cNvSpPr txBox="1"/>
          <p:nvPr/>
        </p:nvSpPr>
        <p:spPr>
          <a:xfrm>
            <a:off x="7481557" y="23163"/>
            <a:ext cx="24147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rgbClr val="BB0501"/>
                </a:solidFill>
                <a:latin typeface="Arial" panose="020B0604020202020204" pitchFamily="34" charset="0"/>
              </a:rPr>
              <a:t>počet pokusů o zneškodnění miny</a:t>
            </a:r>
            <a:endParaRPr lang="ru-RU" sz="2800" b="1" dirty="0">
              <a:solidFill>
                <a:srgbClr val="BB050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9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EC490-D271-AAFD-0CCD-0368F533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23018-617D-4377-88F1-F356C562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A4AC82-BA8A-59CA-AD59-39978B60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27" y="0"/>
            <a:ext cx="8869824" cy="63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7557B0-5B95-A32B-2C77-BA6D5C542D89}"/>
              </a:ext>
            </a:extLst>
          </p:cNvPr>
          <p:cNvSpPr txBox="1"/>
          <p:nvPr/>
        </p:nvSpPr>
        <p:spPr>
          <a:xfrm>
            <a:off x="7937767" y="1483380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rgbClr val="BB0501"/>
                </a:solidFill>
                <a:latin typeface="Arial" panose="020B0604020202020204" pitchFamily="34" charset="0"/>
              </a:rPr>
              <a:t>aktuální buňk</a:t>
            </a:r>
            <a:r>
              <a:rPr lang="en-US" sz="2800" b="1" dirty="0">
                <a:solidFill>
                  <a:srgbClr val="BB0501"/>
                </a:solidFill>
                <a:latin typeface="Arial" panose="020B0604020202020204" pitchFamily="34" charset="0"/>
              </a:rPr>
              <a:t>a</a:t>
            </a:r>
            <a:endParaRPr lang="ru-RU" sz="2800" b="1" dirty="0">
              <a:solidFill>
                <a:srgbClr val="BB050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AC663-3C40-936C-435E-0D519E95B4B5}"/>
              </a:ext>
            </a:extLst>
          </p:cNvPr>
          <p:cNvSpPr txBox="1"/>
          <p:nvPr/>
        </p:nvSpPr>
        <p:spPr>
          <a:xfrm>
            <a:off x="2783769" y="365125"/>
            <a:ext cx="102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i="0" dirty="0">
                <a:solidFill>
                  <a:srgbClr val="BB0501"/>
                </a:solidFill>
                <a:effectLst/>
                <a:latin typeface="Arial" panose="020B0604020202020204" pitchFamily="34" charset="0"/>
              </a:rPr>
              <a:t>cíl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98D32-CA53-F207-1595-91D6AFD7F038}"/>
              </a:ext>
            </a:extLst>
          </p:cNvPr>
          <p:cNvSpPr txBox="1"/>
          <p:nvPr/>
        </p:nvSpPr>
        <p:spPr>
          <a:xfrm>
            <a:off x="1144535" y="921247"/>
            <a:ext cx="2149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i="0" dirty="0">
                <a:solidFill>
                  <a:srgbClr val="BB0501"/>
                </a:solidFill>
                <a:effectLst/>
                <a:latin typeface="Arial" panose="020B0604020202020204" pitchFamily="34" charset="0"/>
              </a:rPr>
              <a:t>neotevřená buňka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6B868-B900-D540-9B0C-3AC610066EE3}"/>
              </a:ext>
            </a:extLst>
          </p:cNvPr>
          <p:cNvSpPr txBox="1"/>
          <p:nvPr/>
        </p:nvSpPr>
        <p:spPr>
          <a:xfrm>
            <a:off x="229624" y="5328334"/>
            <a:ext cx="2149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rgbClr val="BB0501"/>
                </a:solidFill>
                <a:latin typeface="Arial" panose="020B0604020202020204" pitchFamily="34" charset="0"/>
              </a:rPr>
              <a:t>otevřená buňka (</a:t>
            </a:r>
            <a:r>
              <a:rPr lang="ru-RU" sz="2800" b="1" dirty="0">
                <a:solidFill>
                  <a:srgbClr val="BB0501"/>
                </a:solidFill>
                <a:latin typeface="Arial" panose="020B0604020202020204" pitchFamily="34" charset="0"/>
              </a:rPr>
              <a:t>1 </a:t>
            </a:r>
            <a:r>
              <a:rPr lang="cs-CZ" sz="2800" b="1" dirty="0">
                <a:solidFill>
                  <a:srgbClr val="BB0501"/>
                </a:solidFill>
                <a:latin typeface="Arial" panose="020B0604020202020204" pitchFamily="34" charset="0"/>
              </a:rPr>
              <a:t>min</a:t>
            </a:r>
            <a:r>
              <a:rPr lang="en-US" sz="2800" b="1" dirty="0">
                <a:solidFill>
                  <a:srgbClr val="BB0501"/>
                </a:solidFill>
                <a:latin typeface="Arial" panose="020B0604020202020204" pitchFamily="34" charset="0"/>
              </a:rPr>
              <a:t>a</a:t>
            </a:r>
            <a:r>
              <a:rPr lang="cs-CZ" sz="2800" b="1" dirty="0">
                <a:solidFill>
                  <a:srgbClr val="BB0501"/>
                </a:solidFill>
                <a:latin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BB0501"/>
                </a:solidFill>
                <a:latin typeface="Arial" panose="020B0604020202020204" pitchFamily="34" charset="0"/>
              </a:rPr>
              <a:t>vedle</a:t>
            </a:r>
            <a:r>
              <a:rPr lang="cs-CZ" sz="2800" b="1" dirty="0">
                <a:solidFill>
                  <a:srgbClr val="BB0501"/>
                </a:solidFill>
                <a:latin typeface="Arial" panose="020B0604020202020204" pitchFamily="34" charset="0"/>
              </a:rPr>
              <a:t>)</a:t>
            </a:r>
            <a:endParaRPr lang="ru-RU" sz="2800" b="1" dirty="0">
              <a:solidFill>
                <a:srgbClr val="BB050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18B1B-B74C-7D28-5BBE-53F4B2229393}"/>
              </a:ext>
            </a:extLst>
          </p:cNvPr>
          <p:cNvSpPr txBox="1"/>
          <p:nvPr/>
        </p:nvSpPr>
        <p:spPr>
          <a:xfrm>
            <a:off x="5809492" y="6231265"/>
            <a:ext cx="324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B0501"/>
                </a:solidFill>
                <a:latin typeface="Arial" panose="020B0604020202020204" pitchFamily="34" charset="0"/>
              </a:rPr>
              <a:t>actor</a:t>
            </a:r>
            <a:endParaRPr lang="ru-RU" sz="2800" b="1" dirty="0">
              <a:solidFill>
                <a:srgbClr val="BB050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44FF5-3D20-3A41-8228-E1E8C5CF7272}"/>
              </a:ext>
            </a:extLst>
          </p:cNvPr>
          <p:cNvSpPr txBox="1"/>
          <p:nvPr/>
        </p:nvSpPr>
        <p:spPr>
          <a:xfrm>
            <a:off x="7108309" y="-65762"/>
            <a:ext cx="5279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rgbClr val="BB0501"/>
                </a:solidFill>
                <a:latin typeface="Arial" panose="020B0604020202020204" pitchFamily="34" charset="0"/>
              </a:rPr>
              <a:t>počet pokusů o zneškodnění miny</a:t>
            </a:r>
            <a:endParaRPr lang="ru-RU" sz="2800" b="1" dirty="0">
              <a:solidFill>
                <a:srgbClr val="BB050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22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</Words>
  <Application>Microsoft Office PowerPoint</Application>
  <PresentationFormat>Широкоэкранный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Polina Tselishcheva</dc:creator>
  <cp:lastModifiedBy>Polina Tselishcheva</cp:lastModifiedBy>
  <cp:revision>1</cp:revision>
  <dcterms:created xsi:type="dcterms:W3CDTF">2023-05-18T12:08:46Z</dcterms:created>
  <dcterms:modified xsi:type="dcterms:W3CDTF">2023-05-18T12:54:07Z</dcterms:modified>
</cp:coreProperties>
</file>