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355600" rtl="0" fontAlgn="auto" latinLnBrk="0" hangingPunct="0">
      <a:lnSpc>
        <a:spcPct val="100000"/>
      </a:lnSpc>
      <a:spcBef>
        <a:spcPts val="4300"/>
      </a:spcBef>
      <a:spcAft>
        <a:spcPts val="0"/>
      </a:spcAft>
      <a:buClrTx/>
      <a:buSzTx/>
      <a:buFontTx/>
      <a:buNone/>
      <a:tabLst/>
      <a:defRPr kumimoji="0" sz="3600" b="1" i="0" u="none" strike="noStrike" cap="none" spc="36" normalizeH="0" baseline="0">
        <a:ln>
          <a:noFill/>
        </a:ln>
        <a:solidFill>
          <a:schemeClr val="accent1">
            <a:satOff val="36598"/>
            <a:lumOff val="-17227"/>
          </a:schemeClr>
        </a:solidFill>
        <a:effectLst/>
        <a:uFillTx/>
        <a:latin typeface="+mn-lt"/>
        <a:ea typeface="+mn-ea"/>
        <a:cs typeface="+mn-cs"/>
        <a:sym typeface="Graphik"/>
      </a:defRPr>
    </a:lvl1pPr>
    <a:lvl2pPr marL="0" marR="0" indent="457200" algn="l" defTabSz="355600" rtl="0" fontAlgn="auto" latinLnBrk="0" hangingPunct="0">
      <a:lnSpc>
        <a:spcPct val="100000"/>
      </a:lnSpc>
      <a:spcBef>
        <a:spcPts val="4300"/>
      </a:spcBef>
      <a:spcAft>
        <a:spcPts val="0"/>
      </a:spcAft>
      <a:buClrTx/>
      <a:buSzTx/>
      <a:buFontTx/>
      <a:buNone/>
      <a:tabLst/>
      <a:defRPr kumimoji="0" sz="3600" b="1" i="0" u="none" strike="noStrike" cap="none" spc="36" normalizeH="0" baseline="0">
        <a:ln>
          <a:noFill/>
        </a:ln>
        <a:solidFill>
          <a:schemeClr val="accent1">
            <a:satOff val="36598"/>
            <a:lumOff val="-17227"/>
          </a:schemeClr>
        </a:solidFill>
        <a:effectLst/>
        <a:uFillTx/>
        <a:latin typeface="+mn-lt"/>
        <a:ea typeface="+mn-ea"/>
        <a:cs typeface="+mn-cs"/>
        <a:sym typeface="Graphik"/>
      </a:defRPr>
    </a:lvl2pPr>
    <a:lvl3pPr marL="0" marR="0" indent="914400" algn="l" defTabSz="355600" rtl="0" fontAlgn="auto" latinLnBrk="0" hangingPunct="0">
      <a:lnSpc>
        <a:spcPct val="100000"/>
      </a:lnSpc>
      <a:spcBef>
        <a:spcPts val="4300"/>
      </a:spcBef>
      <a:spcAft>
        <a:spcPts val="0"/>
      </a:spcAft>
      <a:buClrTx/>
      <a:buSzTx/>
      <a:buFontTx/>
      <a:buNone/>
      <a:tabLst/>
      <a:defRPr kumimoji="0" sz="3600" b="1" i="0" u="none" strike="noStrike" cap="none" spc="36" normalizeH="0" baseline="0">
        <a:ln>
          <a:noFill/>
        </a:ln>
        <a:solidFill>
          <a:schemeClr val="accent1">
            <a:satOff val="36598"/>
            <a:lumOff val="-17227"/>
          </a:schemeClr>
        </a:solidFill>
        <a:effectLst/>
        <a:uFillTx/>
        <a:latin typeface="+mn-lt"/>
        <a:ea typeface="+mn-ea"/>
        <a:cs typeface="+mn-cs"/>
        <a:sym typeface="Graphik"/>
      </a:defRPr>
    </a:lvl3pPr>
    <a:lvl4pPr marL="0" marR="0" indent="1371600" algn="l" defTabSz="355600" rtl="0" fontAlgn="auto" latinLnBrk="0" hangingPunct="0">
      <a:lnSpc>
        <a:spcPct val="100000"/>
      </a:lnSpc>
      <a:spcBef>
        <a:spcPts val="4300"/>
      </a:spcBef>
      <a:spcAft>
        <a:spcPts val="0"/>
      </a:spcAft>
      <a:buClrTx/>
      <a:buSzTx/>
      <a:buFontTx/>
      <a:buNone/>
      <a:tabLst/>
      <a:defRPr kumimoji="0" sz="3600" b="1" i="0" u="none" strike="noStrike" cap="none" spc="36" normalizeH="0" baseline="0">
        <a:ln>
          <a:noFill/>
        </a:ln>
        <a:solidFill>
          <a:schemeClr val="accent1">
            <a:satOff val="36598"/>
            <a:lumOff val="-17227"/>
          </a:schemeClr>
        </a:solidFill>
        <a:effectLst/>
        <a:uFillTx/>
        <a:latin typeface="+mn-lt"/>
        <a:ea typeface="+mn-ea"/>
        <a:cs typeface="+mn-cs"/>
        <a:sym typeface="Graphik"/>
      </a:defRPr>
    </a:lvl4pPr>
    <a:lvl5pPr marL="0" marR="0" indent="1828800" algn="l" defTabSz="355600" rtl="0" fontAlgn="auto" latinLnBrk="0" hangingPunct="0">
      <a:lnSpc>
        <a:spcPct val="100000"/>
      </a:lnSpc>
      <a:spcBef>
        <a:spcPts val="4300"/>
      </a:spcBef>
      <a:spcAft>
        <a:spcPts val="0"/>
      </a:spcAft>
      <a:buClrTx/>
      <a:buSzTx/>
      <a:buFontTx/>
      <a:buNone/>
      <a:tabLst/>
      <a:defRPr kumimoji="0" sz="3600" b="1" i="0" u="none" strike="noStrike" cap="none" spc="36" normalizeH="0" baseline="0">
        <a:ln>
          <a:noFill/>
        </a:ln>
        <a:solidFill>
          <a:schemeClr val="accent1">
            <a:satOff val="36598"/>
            <a:lumOff val="-17227"/>
          </a:schemeClr>
        </a:solidFill>
        <a:effectLst/>
        <a:uFillTx/>
        <a:latin typeface="+mn-lt"/>
        <a:ea typeface="+mn-ea"/>
        <a:cs typeface="+mn-cs"/>
        <a:sym typeface="Graphik"/>
      </a:defRPr>
    </a:lvl5pPr>
    <a:lvl6pPr marL="0" marR="0" indent="2286000" algn="l" defTabSz="355600" rtl="0" fontAlgn="auto" latinLnBrk="0" hangingPunct="0">
      <a:lnSpc>
        <a:spcPct val="100000"/>
      </a:lnSpc>
      <a:spcBef>
        <a:spcPts val="4300"/>
      </a:spcBef>
      <a:spcAft>
        <a:spcPts val="0"/>
      </a:spcAft>
      <a:buClrTx/>
      <a:buSzTx/>
      <a:buFontTx/>
      <a:buNone/>
      <a:tabLst/>
      <a:defRPr kumimoji="0" sz="3600" b="1" i="0" u="none" strike="noStrike" cap="none" spc="36" normalizeH="0" baseline="0">
        <a:ln>
          <a:noFill/>
        </a:ln>
        <a:solidFill>
          <a:schemeClr val="accent1">
            <a:satOff val="36598"/>
            <a:lumOff val="-17227"/>
          </a:schemeClr>
        </a:solidFill>
        <a:effectLst/>
        <a:uFillTx/>
        <a:latin typeface="+mn-lt"/>
        <a:ea typeface="+mn-ea"/>
        <a:cs typeface="+mn-cs"/>
        <a:sym typeface="Graphik"/>
      </a:defRPr>
    </a:lvl6pPr>
    <a:lvl7pPr marL="0" marR="0" indent="2743200" algn="l" defTabSz="355600" rtl="0" fontAlgn="auto" latinLnBrk="0" hangingPunct="0">
      <a:lnSpc>
        <a:spcPct val="100000"/>
      </a:lnSpc>
      <a:spcBef>
        <a:spcPts val="4300"/>
      </a:spcBef>
      <a:spcAft>
        <a:spcPts val="0"/>
      </a:spcAft>
      <a:buClrTx/>
      <a:buSzTx/>
      <a:buFontTx/>
      <a:buNone/>
      <a:tabLst/>
      <a:defRPr kumimoji="0" sz="3600" b="1" i="0" u="none" strike="noStrike" cap="none" spc="36" normalizeH="0" baseline="0">
        <a:ln>
          <a:noFill/>
        </a:ln>
        <a:solidFill>
          <a:schemeClr val="accent1">
            <a:satOff val="36598"/>
            <a:lumOff val="-17227"/>
          </a:schemeClr>
        </a:solidFill>
        <a:effectLst/>
        <a:uFillTx/>
        <a:latin typeface="+mn-lt"/>
        <a:ea typeface="+mn-ea"/>
        <a:cs typeface="+mn-cs"/>
        <a:sym typeface="Graphik"/>
      </a:defRPr>
    </a:lvl7pPr>
    <a:lvl8pPr marL="0" marR="0" indent="3200400" algn="l" defTabSz="355600" rtl="0" fontAlgn="auto" latinLnBrk="0" hangingPunct="0">
      <a:lnSpc>
        <a:spcPct val="100000"/>
      </a:lnSpc>
      <a:spcBef>
        <a:spcPts val="4300"/>
      </a:spcBef>
      <a:spcAft>
        <a:spcPts val="0"/>
      </a:spcAft>
      <a:buClrTx/>
      <a:buSzTx/>
      <a:buFontTx/>
      <a:buNone/>
      <a:tabLst/>
      <a:defRPr kumimoji="0" sz="3600" b="1" i="0" u="none" strike="noStrike" cap="none" spc="36" normalizeH="0" baseline="0">
        <a:ln>
          <a:noFill/>
        </a:ln>
        <a:solidFill>
          <a:schemeClr val="accent1">
            <a:satOff val="36598"/>
            <a:lumOff val="-17227"/>
          </a:schemeClr>
        </a:solidFill>
        <a:effectLst/>
        <a:uFillTx/>
        <a:latin typeface="+mn-lt"/>
        <a:ea typeface="+mn-ea"/>
        <a:cs typeface="+mn-cs"/>
        <a:sym typeface="Graphik"/>
      </a:defRPr>
    </a:lvl8pPr>
    <a:lvl9pPr marL="0" marR="0" indent="3657600" algn="l" defTabSz="355600" rtl="0" fontAlgn="auto" latinLnBrk="0" hangingPunct="0">
      <a:lnSpc>
        <a:spcPct val="100000"/>
      </a:lnSpc>
      <a:spcBef>
        <a:spcPts val="4300"/>
      </a:spcBef>
      <a:spcAft>
        <a:spcPts val="0"/>
      </a:spcAft>
      <a:buClrTx/>
      <a:buSzTx/>
      <a:buFontTx/>
      <a:buNone/>
      <a:tabLst/>
      <a:defRPr kumimoji="0" sz="3600" b="1" i="0" u="none" strike="noStrike" cap="none" spc="36" normalizeH="0" baseline="0">
        <a:ln>
          <a:noFill/>
        </a:ln>
        <a:solidFill>
          <a:schemeClr val="accent1">
            <a:satOff val="36598"/>
            <a:lumOff val="-17227"/>
          </a:schemeClr>
        </a:solidFill>
        <a:effectLst/>
        <a:uFillTx/>
        <a:latin typeface="+mn-lt"/>
        <a:ea typeface="+mn-ea"/>
        <a:cs typeface="+mn-cs"/>
        <a:sym typeface="Graphik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6EC"/>
    <a:srgbClr val="F2EF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Graphik Medium"/>
          <a:ea typeface="Graphik Medium"/>
          <a:cs typeface="Graphik Medium"/>
        </a:font>
        <a:srgbClr val="5E5E5E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5E5E5E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 Medium"/>
          <a:ea typeface="Graphik Medium"/>
          <a:cs typeface="Graphik Medium"/>
        </a:font>
        <a:srgbClr val="5E5E5E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 Medium"/>
          <a:ea typeface="Graphik Medium"/>
          <a:cs typeface="Graphik Medium"/>
        </a:font>
        <a:srgbClr val="5E5E5E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5E5E5E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84F64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 Medium"/>
          <a:ea typeface="Graphik Medium"/>
          <a:cs typeface="Graphik Medium"/>
        </a:font>
        <a:srgbClr val="5E5E5E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84F64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084F64"/>
              </a:solidFill>
              <a:prstDash val="solid"/>
              <a:miter lim="400000"/>
            </a:ln>
          </a:left>
          <a:right>
            <a:ln w="12700" cap="flat">
              <a:solidFill>
                <a:srgbClr val="084F64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84F64"/>
              </a:solidFill>
              <a:prstDash val="solid"/>
              <a:miter lim="400000"/>
            </a:ln>
          </a:bottom>
          <a:insideH>
            <a:ln w="12700" cap="flat">
              <a:solidFill>
                <a:srgbClr val="084F64"/>
              </a:solidFill>
              <a:prstDash val="solid"/>
              <a:miter lim="400000"/>
            </a:ln>
          </a:insideH>
          <a:insideV>
            <a:ln w="12700" cap="flat">
              <a:solidFill>
                <a:srgbClr val="084F64"/>
              </a:solidFill>
              <a:prstDash val="solid"/>
              <a:miter lim="400000"/>
            </a:ln>
          </a:insideV>
        </a:tcBdr>
        <a:fill>
          <a:solidFill>
            <a:schemeClr val="accent1">
              <a:satOff val="3942"/>
              <a:lumOff val="17322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 Medium"/>
          <a:ea typeface="Graphik Medium"/>
          <a:cs typeface="Graphik Medium"/>
        </a:font>
        <a:schemeClr val="accent6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0EAF0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chemeClr val="accent6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84F64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 Medium"/>
          <a:ea typeface="Graphik Medium"/>
          <a:cs typeface="Graphik Medium"/>
        </a:font>
        <a:schemeClr val="accent6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84F64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chemeClr val="accent6"/>
        </a:fontRef>
        <a:schemeClr val="accent6"/>
      </a:tcTxStyle>
      <a:tcStyle>
        <a:tcBdr>
          <a:left>
            <a:ln w="12700" cap="flat">
              <a:solidFill>
                <a:srgbClr val="084F64"/>
              </a:solidFill>
              <a:prstDash val="solid"/>
              <a:miter lim="400000"/>
            </a:ln>
          </a:left>
          <a:right>
            <a:ln w="12700" cap="flat">
              <a:solidFill>
                <a:srgbClr val="084F64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84F64"/>
              </a:solidFill>
              <a:prstDash val="solid"/>
              <a:miter lim="400000"/>
            </a:ln>
          </a:bottom>
          <a:insideH>
            <a:ln w="12700" cap="flat">
              <a:solidFill>
                <a:srgbClr val="084F64"/>
              </a:solidFill>
              <a:prstDash val="solid"/>
              <a:miter lim="400000"/>
            </a:ln>
          </a:insideH>
          <a:insideV>
            <a:ln w="12700" cap="flat">
              <a:solidFill>
                <a:srgbClr val="084F64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35454"/>
              <a:satOff val="2115"/>
              <a:lumOff val="45487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 Medium"/>
          <a:ea typeface="Graphik Medium"/>
          <a:cs typeface="Graphik Medium"/>
        </a:font>
        <a:srgbClr val="2E4E61"/>
      </a:tcTxStyle>
      <a:tcStyle>
        <a:tcBdr>
          <a:left>
            <a:ln w="12700" cap="flat">
              <a:solidFill>
                <a:srgbClr val="3D3E3E"/>
              </a:solidFill>
              <a:prstDash val="solid"/>
              <a:miter lim="400000"/>
            </a:ln>
          </a:left>
          <a:right>
            <a:ln w="12700" cap="flat">
              <a:solidFill>
                <a:srgbClr val="3D3E3E"/>
              </a:solidFill>
              <a:prstDash val="solid"/>
              <a:miter lim="400000"/>
            </a:ln>
          </a:right>
          <a:top>
            <a:ln w="12700" cap="flat">
              <a:solidFill>
                <a:srgbClr val="3D3E3E"/>
              </a:solidFill>
              <a:prstDash val="solid"/>
              <a:miter lim="400000"/>
            </a:ln>
          </a:top>
          <a:bottom>
            <a:ln w="12700" cap="flat">
              <a:solidFill>
                <a:srgbClr val="3D3E3E"/>
              </a:solidFill>
              <a:prstDash val="solid"/>
              <a:miter lim="400000"/>
            </a:ln>
          </a:bottom>
          <a:insideH>
            <a:ln w="12700" cap="flat">
              <a:solidFill>
                <a:srgbClr val="3D3E3E"/>
              </a:solidFill>
              <a:prstDash val="solid"/>
              <a:miter lim="400000"/>
            </a:ln>
          </a:insideH>
          <a:insideV>
            <a:ln w="12700" cap="flat">
              <a:solidFill>
                <a:srgbClr val="3D3E3E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BEBEB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2E4E61"/>
      </a:tcTxStyle>
      <a:tcStyle>
        <a:tcBdr>
          <a:left>
            <a:ln w="12700" cap="flat">
              <a:solidFill>
                <a:srgbClr val="3D3E3E"/>
              </a:solidFill>
              <a:prstDash val="solid"/>
              <a:miter lim="400000"/>
            </a:ln>
          </a:left>
          <a:right>
            <a:ln w="25400" cap="flat">
              <a:solidFill>
                <a:srgbClr val="3D3E3E"/>
              </a:solidFill>
              <a:prstDash val="solid"/>
              <a:miter lim="400000"/>
            </a:ln>
          </a:right>
          <a:top>
            <a:ln w="12700" cap="flat">
              <a:solidFill>
                <a:srgbClr val="3D3E3E"/>
              </a:solidFill>
              <a:prstDash val="solid"/>
              <a:miter lim="400000"/>
            </a:ln>
          </a:top>
          <a:bottom>
            <a:ln w="12700" cap="flat">
              <a:solidFill>
                <a:srgbClr val="3D3E3E"/>
              </a:solidFill>
              <a:prstDash val="solid"/>
              <a:miter lim="400000"/>
            </a:ln>
          </a:bottom>
          <a:insideH>
            <a:ln w="12700" cap="flat">
              <a:solidFill>
                <a:srgbClr val="3D3E3E"/>
              </a:solidFill>
              <a:prstDash val="solid"/>
              <a:miter lim="400000"/>
            </a:ln>
          </a:insideH>
          <a:insideV>
            <a:ln w="12700" cap="flat">
              <a:solidFill>
                <a:srgbClr val="3D3E3E"/>
              </a:solidFill>
              <a:prstDash val="solid"/>
              <a:miter lim="400000"/>
            </a:ln>
          </a:insideV>
        </a:tcBdr>
        <a:fill>
          <a:solidFill>
            <a:srgbClr val="DBE6A5"/>
          </a:solidFill>
        </a:fill>
      </a:tcStyle>
    </a:firstCol>
    <a:lastRow>
      <a:tcTxStyle b="off" i="off">
        <a:font>
          <a:latin typeface="Graphik Medium"/>
          <a:ea typeface="Graphik Medium"/>
          <a:cs typeface="Graphik Medium"/>
        </a:font>
        <a:srgbClr val="2E4E61"/>
      </a:tcTxStyle>
      <a:tcStyle>
        <a:tcBdr>
          <a:left>
            <a:ln w="12700" cap="flat">
              <a:solidFill>
                <a:srgbClr val="3D3E3E"/>
              </a:solidFill>
              <a:prstDash val="solid"/>
              <a:miter lim="400000"/>
            </a:ln>
          </a:left>
          <a:right>
            <a:ln w="12700" cap="flat">
              <a:solidFill>
                <a:srgbClr val="3D3E3E"/>
              </a:solidFill>
              <a:prstDash val="solid"/>
              <a:miter lim="400000"/>
            </a:ln>
          </a:right>
          <a:top>
            <a:ln w="25400" cap="flat">
              <a:solidFill>
                <a:srgbClr val="3D3E3E"/>
              </a:solidFill>
              <a:prstDash val="solid"/>
              <a:miter lim="400000"/>
            </a:ln>
          </a:top>
          <a:bottom>
            <a:ln w="12700" cap="flat">
              <a:solidFill>
                <a:srgbClr val="3D3E3E"/>
              </a:solidFill>
              <a:prstDash val="solid"/>
              <a:miter lim="400000"/>
            </a:ln>
          </a:bottom>
          <a:insideH>
            <a:ln w="12700" cap="flat">
              <a:solidFill>
                <a:srgbClr val="3D3E3E"/>
              </a:solidFill>
              <a:prstDash val="solid"/>
              <a:miter lim="400000"/>
            </a:ln>
          </a:insideH>
          <a:insideV>
            <a:ln w="12700" cap="flat">
              <a:solidFill>
                <a:srgbClr val="3D3E3E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2E4E61"/>
      </a:tcTxStyle>
      <a:tcStyle>
        <a:tcBdr>
          <a:left>
            <a:ln w="12700" cap="flat">
              <a:solidFill>
                <a:srgbClr val="3D3E3E"/>
              </a:solidFill>
              <a:prstDash val="solid"/>
              <a:miter lim="400000"/>
            </a:ln>
          </a:left>
          <a:right>
            <a:ln w="12700" cap="flat">
              <a:solidFill>
                <a:srgbClr val="3D3E3E"/>
              </a:solidFill>
              <a:prstDash val="solid"/>
              <a:miter lim="400000"/>
            </a:ln>
          </a:right>
          <a:top>
            <a:ln w="12700" cap="flat">
              <a:solidFill>
                <a:srgbClr val="3D3E3E"/>
              </a:solidFill>
              <a:prstDash val="solid"/>
              <a:miter lim="400000"/>
            </a:ln>
          </a:top>
          <a:bottom>
            <a:ln w="25400" cap="flat">
              <a:solidFill>
                <a:srgbClr val="3D3E3E"/>
              </a:solidFill>
              <a:prstDash val="solid"/>
              <a:miter lim="400000"/>
            </a:ln>
          </a:bottom>
          <a:insideH>
            <a:ln w="12700" cap="flat">
              <a:solidFill>
                <a:srgbClr val="3D3E3E"/>
              </a:solidFill>
              <a:prstDash val="solid"/>
              <a:miter lim="400000"/>
            </a:ln>
          </a:insideH>
          <a:insideV>
            <a:ln w="12700" cap="flat">
              <a:solidFill>
                <a:srgbClr val="3D3E3E"/>
              </a:solidFill>
              <a:prstDash val="solid"/>
              <a:miter lim="400000"/>
            </a:ln>
          </a:insideV>
        </a:tcBdr>
        <a:fill>
          <a:solidFill>
            <a:srgbClr val="DBE6A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 Medium"/>
          <a:ea typeface="Graphik Medium"/>
          <a:cs typeface="Graphik Medium"/>
        </a:font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5E5E5E"/>
      </a:tcTxStyle>
      <a:tcStyle>
        <a:tcBdr>
          <a:left>
            <a:ln w="12700" cap="flat">
              <a:solidFill>
                <a:srgbClr val="5C526A"/>
              </a:solidFill>
              <a:prstDash val="solid"/>
              <a:miter lim="400000"/>
            </a:ln>
          </a:left>
          <a:right>
            <a:ln w="254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CB5B2"/>
          </a:solidFill>
        </a:fill>
      </a:tcStyle>
    </a:firstCol>
    <a:lastRow>
      <a:tcTxStyle b="off" i="off">
        <a:font>
          <a:latin typeface="Graphik Medium"/>
          <a:ea typeface="Graphik Medium"/>
          <a:cs typeface="Graphik Medium"/>
        </a:font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254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C526A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3B3B3B"/>
              </a:solidFill>
              <a:prstDash val="solid"/>
              <a:miter lim="400000"/>
            </a:ln>
          </a:left>
          <a:right>
            <a:ln w="12700" cap="flat">
              <a:solidFill>
                <a:srgbClr val="3B3B3B"/>
              </a:solidFill>
              <a:prstDash val="solid"/>
              <a:miter lim="400000"/>
            </a:ln>
          </a:right>
          <a:top>
            <a:ln w="12700" cap="flat">
              <a:solidFill>
                <a:srgbClr val="5C526A"/>
              </a:solidFill>
              <a:prstDash val="solid"/>
              <a:miter lim="400000"/>
            </a:ln>
          </a:top>
          <a:bottom>
            <a:ln w="25400" cap="flat">
              <a:solidFill>
                <a:srgbClr val="3B3B3B"/>
              </a:solidFill>
              <a:prstDash val="solid"/>
              <a:miter lim="400000"/>
            </a:ln>
          </a:bottom>
          <a:insideH>
            <a:ln w="12700" cap="flat">
              <a:solidFill>
                <a:srgbClr val="3B3B3B"/>
              </a:solidFill>
              <a:prstDash val="solid"/>
              <a:miter lim="400000"/>
            </a:ln>
          </a:insideH>
          <a:insideV>
            <a:ln w="12700" cap="flat">
              <a:solidFill>
                <a:srgbClr val="3B3B3B"/>
              </a:solidFill>
              <a:prstDash val="solid"/>
              <a:miter lim="400000"/>
            </a:ln>
          </a:insideV>
        </a:tcBdr>
        <a:fill>
          <a:solidFill>
            <a:srgbClr val="C16E6A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 Medium"/>
          <a:ea typeface="Graphik Medium"/>
          <a:cs typeface="Graphik Medium"/>
        </a:font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CDCECC"/>
          </a:solidFill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2D2F24"/>
          </a:solidFill>
        </a:fill>
      </a:tcStyle>
    </a:firstCol>
    <a:lastRow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E5E5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E5E5E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1" d="100"/>
          <a:sy n="41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0" name="Shape 20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Тема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181100" y="12364718"/>
            <a:ext cx="4965700" cy="467107"/>
          </a:xfrm>
          <a:prstGeom prst="rect">
            <a:avLst/>
          </a:prstGeom>
        </p:spPr>
        <p:txBody>
          <a:bodyPr anchor="t"/>
          <a:lstStyle>
            <a:lvl1pPr>
              <a:defRPr sz="2200" b="0" cap="all" spc="88"/>
            </a:lvl1pPr>
          </a:lstStyle>
          <a:p>
            <a:r>
              <a:t>Тема</a:t>
            </a:r>
          </a:p>
        </p:txBody>
      </p:sp>
      <p:sp>
        <p:nvSpPr>
          <p:cNvPr id="16" name="Место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8237200" y="12364718"/>
            <a:ext cx="4965700" cy="467107"/>
          </a:xfrm>
          <a:prstGeom prst="rect">
            <a:avLst/>
          </a:prstGeom>
        </p:spPr>
        <p:txBody>
          <a:bodyPr anchor="t"/>
          <a:lstStyle>
            <a:lvl1pPr>
              <a:defRPr sz="2200" b="0" cap="all" spc="88"/>
            </a:lvl1pPr>
          </a:lstStyle>
          <a:p>
            <a:r>
              <a:t>Место</a:t>
            </a:r>
          </a:p>
        </p:txBody>
      </p:sp>
      <p:sp>
        <p:nvSpPr>
          <p:cNvPr id="17" name="Автор и дата"/>
          <p:cNvSpPr txBox="1">
            <a:spLocks noGrp="1"/>
          </p:cNvSpPr>
          <p:nvPr>
            <p:ph type="body" sz="quarter" idx="23" hasCustomPrompt="1"/>
          </p:nvPr>
        </p:nvSpPr>
        <p:spPr>
          <a:xfrm>
            <a:off x="6946900" y="12233909"/>
            <a:ext cx="10490200" cy="706629"/>
          </a:xfrm>
          <a:prstGeom prst="rect">
            <a:avLst/>
          </a:prstGeom>
        </p:spPr>
        <p:txBody>
          <a:bodyPr anchor="t"/>
          <a:lstStyle/>
          <a:p>
            <a:r>
              <a:t>Автор и дата</a:t>
            </a:r>
          </a:p>
        </p:txBody>
      </p:sp>
      <p:sp>
        <p:nvSpPr>
          <p:cNvPr id="18" name="Заголовок презентации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Заголовок презентации</a:t>
            </a:r>
          </a:p>
        </p:txBody>
      </p:sp>
      <p:sp>
        <p:nvSpPr>
          <p:cNvPr id="19" name="Уровень текста 1…"/>
          <p:cNvSpPr txBox="1">
            <a:spLocks noGrp="1"/>
          </p:cNvSpPr>
          <p:nvPr>
            <p:ph type="body" sz="quarter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Подзаголовок презентации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0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Повестка дня">
    <p:bg>
      <p:bgPr>
        <a:solidFill>
          <a:srgbClr val="FFF5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Подзаголовок повестки дня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082800" y="2795091"/>
            <a:ext cx="20205700" cy="605029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>
                <a:solidFill>
                  <a:srgbClr val="8AACB9"/>
                </a:solidFill>
              </a:defRPr>
            </a:lvl1pPr>
          </a:lstStyle>
          <a:p>
            <a:r>
              <a:t>Подзаголовок повестки дня</a:t>
            </a:r>
          </a:p>
        </p:txBody>
      </p:sp>
      <p:sp>
        <p:nvSpPr>
          <p:cNvPr id="132" name="Уровень текста 1…"/>
          <p:cNvSpPr txBox="1">
            <a:spLocks noGrp="1"/>
          </p:cNvSpPr>
          <p:nvPr>
            <p:ph type="body" idx="1" hasCustomPrompt="1"/>
          </p:nvPr>
        </p:nvSpPr>
        <p:spPr>
          <a:xfrm>
            <a:off x="2082800" y="4055764"/>
            <a:ext cx="20205700" cy="6731001"/>
          </a:xfrm>
          <a:prstGeom prst="rect">
            <a:avLst/>
          </a:prstGeom>
        </p:spPr>
        <p:txBody>
          <a:bodyPr anchor="t"/>
          <a:lstStyle>
            <a:lvl1pPr marL="177800" indent="-177800" defTabSz="2641600">
              <a:lnSpc>
                <a:spcPct val="100000"/>
              </a:lnSpc>
              <a:spcBef>
                <a:spcPts val="4400"/>
              </a:spcBef>
              <a:tabLst>
                <a:tab pos="5384800" algn="l"/>
              </a:tabLst>
              <a:defRPr sz="5000" spc="0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  <a:lvl2pPr marL="177800" indent="279400" defTabSz="2641600">
              <a:lnSpc>
                <a:spcPct val="100000"/>
              </a:lnSpc>
              <a:spcBef>
                <a:spcPts val="4400"/>
              </a:spcBef>
              <a:tabLst>
                <a:tab pos="5384800" algn="l"/>
              </a:tabLst>
              <a:defRPr sz="5000" spc="0">
                <a:solidFill>
                  <a:schemeClr val="accent1">
                    <a:satOff val="36598"/>
                    <a:lumOff val="-17227"/>
                  </a:schemeClr>
                </a:solidFill>
              </a:defRPr>
            </a:lvl2pPr>
            <a:lvl3pPr marL="177800" indent="736600" defTabSz="2641600">
              <a:lnSpc>
                <a:spcPct val="100000"/>
              </a:lnSpc>
              <a:spcBef>
                <a:spcPts val="4400"/>
              </a:spcBef>
              <a:tabLst>
                <a:tab pos="5384800" algn="l"/>
              </a:tabLst>
              <a:defRPr sz="5000" spc="0">
                <a:solidFill>
                  <a:schemeClr val="accent1">
                    <a:satOff val="36598"/>
                    <a:lumOff val="-17227"/>
                  </a:schemeClr>
                </a:solidFill>
              </a:defRPr>
            </a:lvl3pPr>
            <a:lvl4pPr marL="177800" indent="1193800" defTabSz="2641600">
              <a:lnSpc>
                <a:spcPct val="100000"/>
              </a:lnSpc>
              <a:spcBef>
                <a:spcPts val="4400"/>
              </a:spcBef>
              <a:tabLst>
                <a:tab pos="5384800" algn="l"/>
              </a:tabLst>
              <a:defRPr sz="5000" spc="0">
                <a:solidFill>
                  <a:schemeClr val="accent1">
                    <a:satOff val="36598"/>
                    <a:lumOff val="-17227"/>
                  </a:schemeClr>
                </a:solidFill>
              </a:defRPr>
            </a:lvl4pPr>
            <a:lvl5pPr marL="177800" indent="1651000" defTabSz="2641600">
              <a:lnSpc>
                <a:spcPct val="100000"/>
              </a:lnSpc>
              <a:spcBef>
                <a:spcPts val="4400"/>
              </a:spcBef>
              <a:tabLst>
                <a:tab pos="5384800" algn="l"/>
              </a:tabLst>
              <a:defRPr sz="5000" spc="0">
                <a:solidFill>
                  <a:schemeClr val="accent1">
                    <a:satOff val="36598"/>
                    <a:lumOff val="-17227"/>
                  </a:schemeClr>
                </a:solidFill>
              </a:defRPr>
            </a:lvl5pPr>
          </a:lstStyle>
          <a:p>
            <a:r>
              <a:t>Темы повестки дня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33" name="Заголовок повестки дня"/>
          <p:cNvSpPr txBox="1">
            <a:spLocks noGrp="1"/>
          </p:cNvSpPr>
          <p:nvPr>
            <p:ph type="title" hasCustomPrompt="1"/>
          </p:nvPr>
        </p:nvSpPr>
        <p:spPr>
          <a:xfrm>
            <a:off x="2082800" y="1282700"/>
            <a:ext cx="20205700" cy="1651000"/>
          </a:xfrm>
          <a:prstGeom prst="rect">
            <a:avLst/>
          </a:prstGeom>
        </p:spPr>
        <p:txBody>
          <a:bodyPr/>
          <a:lstStyle>
            <a:lvl1pPr>
              <a:defRPr sz="9000" spc="270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</a:lstStyle>
          <a:p>
            <a:r>
              <a:t>Заголовок повестки дня</a:t>
            </a:r>
          </a:p>
        </p:txBody>
      </p:sp>
      <p:sp>
        <p:nvSpPr>
          <p:cNvPr id="134" name="Линия"/>
          <p:cNvSpPr/>
          <p:nvPr/>
        </p:nvSpPr>
        <p:spPr>
          <a:xfrm>
            <a:off x="757217" y="12603828"/>
            <a:ext cx="22862943" cy="1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sz="3200" b="0" spc="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135" name="Линия"/>
          <p:cNvSpPr/>
          <p:nvPr/>
        </p:nvSpPr>
        <p:spPr>
          <a:xfrm flipV="1">
            <a:off x="762000" y="952499"/>
            <a:ext cx="22860001" cy="2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sz="3200" b="0" spc="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136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Информационное сообщение">
    <p:bg>
      <p:bgPr>
        <a:solidFill>
          <a:srgbClr val="F3F5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Уровень текста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2082800" y="4337484"/>
            <a:ext cx="20205700" cy="4699001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90000"/>
              </a:lnSpc>
              <a:defRPr sz="9000" cap="all" spc="270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  <a:lvl2pPr>
              <a:lnSpc>
                <a:spcPct val="90000"/>
              </a:lnSpc>
              <a:defRPr sz="9000" cap="all" spc="270">
                <a:solidFill>
                  <a:schemeClr val="accent1">
                    <a:satOff val="36598"/>
                    <a:lumOff val="-17227"/>
                  </a:schemeClr>
                </a:solidFill>
              </a:defRPr>
            </a:lvl2pPr>
            <a:lvl3pPr>
              <a:lnSpc>
                <a:spcPct val="90000"/>
              </a:lnSpc>
              <a:defRPr sz="9000" cap="all" spc="270">
                <a:solidFill>
                  <a:schemeClr val="accent1">
                    <a:satOff val="36598"/>
                    <a:lumOff val="-17227"/>
                  </a:schemeClr>
                </a:solidFill>
              </a:defRPr>
            </a:lvl3pPr>
            <a:lvl4pPr>
              <a:lnSpc>
                <a:spcPct val="90000"/>
              </a:lnSpc>
              <a:defRPr sz="9000" cap="all" spc="270">
                <a:solidFill>
                  <a:schemeClr val="accent1">
                    <a:satOff val="36598"/>
                    <a:lumOff val="-17227"/>
                  </a:schemeClr>
                </a:solidFill>
              </a:defRPr>
            </a:lvl4pPr>
            <a:lvl5pPr>
              <a:lnSpc>
                <a:spcPct val="90000"/>
              </a:lnSpc>
              <a:defRPr sz="9000" cap="all" spc="270">
                <a:solidFill>
                  <a:schemeClr val="accent1">
                    <a:satOff val="36598"/>
                    <a:lumOff val="-17227"/>
                  </a:schemeClr>
                </a:solidFill>
              </a:defRPr>
            </a:lvl5pPr>
          </a:lstStyle>
          <a:p>
            <a:r>
              <a:t>Информационное сообщение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4" name="Линия"/>
          <p:cNvSpPr/>
          <p:nvPr/>
        </p:nvSpPr>
        <p:spPr>
          <a:xfrm>
            <a:off x="766879" y="952500"/>
            <a:ext cx="22850242" cy="0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sz="3200" b="0" spc="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145" name="Линия"/>
          <p:cNvSpPr/>
          <p:nvPr/>
        </p:nvSpPr>
        <p:spPr>
          <a:xfrm>
            <a:off x="757217" y="12603828"/>
            <a:ext cx="22862943" cy="1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sz="3200" b="0" spc="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146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Важный факт">
    <p:bg>
      <p:bgPr>
        <a:solidFill>
          <a:srgbClr val="F3F5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Уровень текста 1…"/>
          <p:cNvSpPr txBox="1">
            <a:spLocks noGrp="1"/>
          </p:cNvSpPr>
          <p:nvPr>
            <p:ph type="body" idx="1" hasCustomPrompt="1"/>
          </p:nvPr>
        </p:nvSpPr>
        <p:spPr>
          <a:xfrm>
            <a:off x="2082800" y="1509784"/>
            <a:ext cx="20205700" cy="6852293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z="25000" cap="all" spc="750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  <a:lvl2pPr>
              <a:lnSpc>
                <a:spcPct val="90000"/>
              </a:lnSpc>
              <a:defRPr sz="25000" cap="all" spc="750">
                <a:solidFill>
                  <a:schemeClr val="accent1">
                    <a:satOff val="36598"/>
                    <a:lumOff val="-17227"/>
                  </a:schemeClr>
                </a:solidFill>
              </a:defRPr>
            </a:lvl2pPr>
            <a:lvl3pPr>
              <a:lnSpc>
                <a:spcPct val="90000"/>
              </a:lnSpc>
              <a:defRPr sz="25000" cap="all" spc="750">
                <a:solidFill>
                  <a:schemeClr val="accent1">
                    <a:satOff val="36598"/>
                    <a:lumOff val="-17227"/>
                  </a:schemeClr>
                </a:solidFill>
              </a:defRPr>
            </a:lvl3pPr>
            <a:lvl4pPr>
              <a:lnSpc>
                <a:spcPct val="90000"/>
              </a:lnSpc>
              <a:defRPr sz="25000" cap="all" spc="750">
                <a:solidFill>
                  <a:schemeClr val="accent1">
                    <a:satOff val="36598"/>
                    <a:lumOff val="-17227"/>
                  </a:schemeClr>
                </a:solidFill>
              </a:defRPr>
            </a:lvl4pPr>
            <a:lvl5pPr>
              <a:lnSpc>
                <a:spcPct val="90000"/>
              </a:lnSpc>
              <a:defRPr sz="25000" cap="all" spc="750">
                <a:solidFill>
                  <a:schemeClr val="accent1">
                    <a:satOff val="36598"/>
                    <a:lumOff val="-17227"/>
                  </a:schemeClr>
                </a:solidFill>
              </a:defRPr>
            </a:lvl5pPr>
          </a:lstStyle>
          <a:p>
            <a:r>
              <a:t>100 %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54" name="Информация о факте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082800" y="8407994"/>
            <a:ext cx="20205700" cy="694056"/>
          </a:xfrm>
          <a:prstGeom prst="rect">
            <a:avLst/>
          </a:prstGeom>
        </p:spPr>
        <p:txBody>
          <a:bodyPr anchor="t"/>
          <a:lstStyle>
            <a:lvl1pPr>
              <a:defRPr sz="3500" spc="104">
                <a:solidFill>
                  <a:schemeClr val="accent1"/>
                </a:solidFill>
              </a:defRPr>
            </a:lvl1pPr>
          </a:lstStyle>
          <a:p>
            <a:r>
              <a:t>Информация о факте</a:t>
            </a:r>
          </a:p>
        </p:txBody>
      </p:sp>
      <p:sp>
        <p:nvSpPr>
          <p:cNvPr id="155" name="Линия"/>
          <p:cNvSpPr/>
          <p:nvPr/>
        </p:nvSpPr>
        <p:spPr>
          <a:xfrm flipV="1">
            <a:off x="762000" y="952499"/>
            <a:ext cx="22860001" cy="2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sz="3200" b="0" spc="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156" name="Линия"/>
          <p:cNvSpPr/>
          <p:nvPr/>
        </p:nvSpPr>
        <p:spPr>
          <a:xfrm>
            <a:off x="766879" y="12598400"/>
            <a:ext cx="22850242" cy="0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sz="3200" b="0" spc="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157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Цитата">
    <p:bg>
      <p:bgPr>
        <a:solidFill>
          <a:srgbClr val="FFCB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Авторство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088436" y="11375561"/>
            <a:ext cx="20207127" cy="706629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t>Авторство</a:t>
            </a:r>
          </a:p>
        </p:txBody>
      </p:sp>
      <p:sp>
        <p:nvSpPr>
          <p:cNvPr id="165" name="Линия"/>
          <p:cNvSpPr/>
          <p:nvPr/>
        </p:nvSpPr>
        <p:spPr>
          <a:xfrm flipV="1">
            <a:off x="762000" y="952499"/>
            <a:ext cx="22860001" cy="2"/>
          </a:xfrm>
          <a:prstGeom prst="line">
            <a:avLst/>
          </a:prstGeom>
          <a:ln w="76200">
            <a:solidFill>
              <a:schemeClr val="accent1">
                <a:satOff val="36598"/>
                <a:lumOff val="-1722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sz="3200" b="0" spc="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166" name="Линия"/>
          <p:cNvSpPr/>
          <p:nvPr/>
        </p:nvSpPr>
        <p:spPr>
          <a:xfrm>
            <a:off x="762000" y="12598400"/>
            <a:ext cx="22860001" cy="0"/>
          </a:xfrm>
          <a:prstGeom prst="line">
            <a:avLst/>
          </a:prstGeom>
          <a:ln w="76200">
            <a:solidFill>
              <a:schemeClr val="accent1">
                <a:satOff val="36598"/>
                <a:lumOff val="-1722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sz="3200" b="0" spc="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167" name="Уровень текста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2088436" y="4298870"/>
            <a:ext cx="20207128" cy="4699001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90000"/>
              </a:lnSpc>
              <a:defRPr sz="9500" cap="all" spc="190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  <a:lvl2pPr>
              <a:lnSpc>
                <a:spcPct val="90000"/>
              </a:lnSpc>
              <a:defRPr sz="9500" cap="all" spc="190">
                <a:solidFill>
                  <a:schemeClr val="accent1">
                    <a:satOff val="36598"/>
                    <a:lumOff val="-17227"/>
                  </a:schemeClr>
                </a:solidFill>
              </a:defRPr>
            </a:lvl2pPr>
            <a:lvl3pPr>
              <a:lnSpc>
                <a:spcPct val="90000"/>
              </a:lnSpc>
              <a:defRPr sz="9500" cap="all" spc="190">
                <a:solidFill>
                  <a:schemeClr val="accent1">
                    <a:satOff val="36598"/>
                    <a:lumOff val="-17227"/>
                  </a:schemeClr>
                </a:solidFill>
              </a:defRPr>
            </a:lvl3pPr>
            <a:lvl4pPr>
              <a:lnSpc>
                <a:spcPct val="90000"/>
              </a:lnSpc>
              <a:defRPr sz="9500" cap="all" spc="190">
                <a:solidFill>
                  <a:schemeClr val="accent1">
                    <a:satOff val="36598"/>
                    <a:lumOff val="-17227"/>
                  </a:schemeClr>
                </a:solidFill>
              </a:defRPr>
            </a:lvl4pPr>
            <a:lvl5pPr>
              <a:lnSpc>
                <a:spcPct val="90000"/>
              </a:lnSpc>
              <a:defRPr sz="9500" cap="all" spc="190">
                <a:solidFill>
                  <a:schemeClr val="accent1">
                    <a:satOff val="36598"/>
                    <a:lumOff val="-17227"/>
                  </a:schemeClr>
                </a:solidFill>
              </a:defRPr>
            </a:lvl5pPr>
          </a:lstStyle>
          <a:p>
            <a:r>
              <a:t>«Важная цитата»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68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Фото (3 шт.)">
    <p:bg>
      <p:bgPr>
        <a:solidFill>
          <a:srgbClr val="FFF5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Розовая печатная машинка на розовом комоде с тремя ящиками у розовой стены"/>
          <p:cNvSpPr>
            <a:spLocks noGrp="1"/>
          </p:cNvSpPr>
          <p:nvPr>
            <p:ph type="pic" idx="21"/>
          </p:nvPr>
        </p:nvSpPr>
        <p:spPr>
          <a:xfrm>
            <a:off x="-609600" y="431800"/>
            <a:ext cx="21514742" cy="12103100"/>
          </a:xfrm>
          <a:prstGeom prst="rect">
            <a:avLst/>
          </a:prstGeom>
          <a:ln w="114300">
            <a:solidFill>
              <a:srgbClr val="FFFFFF"/>
            </a:solidFill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76" name="Ярко-бирюзовая аудиокассета на розовом фоне"/>
          <p:cNvSpPr>
            <a:spLocks noGrp="1"/>
          </p:cNvSpPr>
          <p:nvPr>
            <p:ph type="pic" sz="quarter" idx="22"/>
          </p:nvPr>
        </p:nvSpPr>
        <p:spPr>
          <a:xfrm>
            <a:off x="15836900" y="-203200"/>
            <a:ext cx="7747000" cy="7747000"/>
          </a:xfrm>
          <a:prstGeom prst="rect">
            <a:avLst/>
          </a:prstGeom>
          <a:ln w="114300">
            <a:solidFill>
              <a:srgbClr val="FFFFFF"/>
            </a:solidFill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77" name="Небольшие винтажные часы, стоящие на зелёной полке на жёлтом фоне"/>
          <p:cNvSpPr>
            <a:spLocks noGrp="1"/>
          </p:cNvSpPr>
          <p:nvPr>
            <p:ph type="pic" idx="23"/>
          </p:nvPr>
        </p:nvSpPr>
        <p:spPr>
          <a:xfrm>
            <a:off x="10769600" y="-6083300"/>
            <a:ext cx="17881600" cy="23842133"/>
          </a:xfrm>
          <a:prstGeom prst="rect">
            <a:avLst/>
          </a:prstGeom>
          <a:ln w="114300">
            <a:solidFill>
              <a:srgbClr val="FFFFFF"/>
            </a:solidFill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78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Пустой">
    <p:bg>
      <p:bgPr>
        <a:solidFill>
          <a:srgbClr val="FFF5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Заголовок и фото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ряд из семи небольших винтажных часов, стоящих на зелёной полке на жёлтом фоне"/>
          <p:cNvSpPr>
            <a:spLocks noGrp="1"/>
          </p:cNvSpPr>
          <p:nvPr>
            <p:ph type="pic" idx="21"/>
          </p:nvPr>
        </p:nvSpPr>
        <p:spPr>
          <a:xfrm>
            <a:off x="0" y="-2757142"/>
            <a:ext cx="24384000" cy="1923028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8" name="Тема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181100" y="12364718"/>
            <a:ext cx="4965700" cy="467107"/>
          </a:xfrm>
          <a:prstGeom prst="rect">
            <a:avLst/>
          </a:prstGeom>
        </p:spPr>
        <p:txBody>
          <a:bodyPr anchor="t"/>
          <a:lstStyle>
            <a:lvl1pPr>
              <a:defRPr sz="2200" b="0" cap="all" spc="88">
                <a:solidFill>
                  <a:srgbClr val="FFFFFF"/>
                </a:solidFill>
              </a:defRPr>
            </a:lvl1pPr>
          </a:lstStyle>
          <a:p>
            <a:r>
              <a:t>Тема</a:t>
            </a:r>
          </a:p>
        </p:txBody>
      </p:sp>
      <p:sp>
        <p:nvSpPr>
          <p:cNvPr id="29" name="Место"/>
          <p:cNvSpPr txBox="1">
            <a:spLocks noGrp="1"/>
          </p:cNvSpPr>
          <p:nvPr>
            <p:ph type="body" sz="quarter" idx="23" hasCustomPrompt="1"/>
          </p:nvPr>
        </p:nvSpPr>
        <p:spPr>
          <a:xfrm>
            <a:off x="18237200" y="12364718"/>
            <a:ext cx="4965700" cy="467107"/>
          </a:xfrm>
          <a:prstGeom prst="rect">
            <a:avLst/>
          </a:prstGeom>
        </p:spPr>
        <p:txBody>
          <a:bodyPr anchor="t"/>
          <a:lstStyle>
            <a:lvl1pPr>
              <a:defRPr sz="2200" b="0" cap="all" spc="88">
                <a:solidFill>
                  <a:srgbClr val="FFFFFF"/>
                </a:solidFill>
              </a:defRPr>
            </a:lvl1pPr>
          </a:lstStyle>
          <a:p>
            <a:r>
              <a:t>Место</a:t>
            </a:r>
          </a:p>
        </p:txBody>
      </p:sp>
      <p:sp>
        <p:nvSpPr>
          <p:cNvPr id="30" name="Автор и дата"/>
          <p:cNvSpPr txBox="1">
            <a:spLocks noGrp="1"/>
          </p:cNvSpPr>
          <p:nvPr>
            <p:ph type="body" sz="quarter" idx="24" hasCustomPrompt="1"/>
          </p:nvPr>
        </p:nvSpPr>
        <p:spPr>
          <a:xfrm>
            <a:off x="6946900" y="12233909"/>
            <a:ext cx="10490200" cy="706629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Автор и дата</a:t>
            </a:r>
          </a:p>
        </p:txBody>
      </p:sp>
      <p:sp>
        <p:nvSpPr>
          <p:cNvPr id="31" name="Линия"/>
          <p:cNvSpPr/>
          <p:nvPr/>
        </p:nvSpPr>
        <p:spPr>
          <a:xfrm>
            <a:off x="766879" y="12060766"/>
            <a:ext cx="22850240" cy="1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sz="3200" b="0" spc="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32" name="Линия"/>
          <p:cNvSpPr/>
          <p:nvPr/>
        </p:nvSpPr>
        <p:spPr>
          <a:xfrm flipV="1">
            <a:off x="6527799" y="12034558"/>
            <a:ext cx="1" cy="1114983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sz="3200" b="0" spc="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33" name="Линия"/>
          <p:cNvSpPr/>
          <p:nvPr/>
        </p:nvSpPr>
        <p:spPr>
          <a:xfrm flipV="1">
            <a:off x="17856201" y="12034558"/>
            <a:ext cx="1" cy="1114983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sz="3200" b="0" spc="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34" name="Линия"/>
          <p:cNvSpPr/>
          <p:nvPr/>
        </p:nvSpPr>
        <p:spPr>
          <a:xfrm>
            <a:off x="766879" y="952500"/>
            <a:ext cx="22850242" cy="1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sz="3200" b="0" spc="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35" name="Уровень текста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2082800" y="3492500"/>
            <a:ext cx="20205700" cy="1612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r>
              <a:t>Подзаголовок презентации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6" name="Заголовок презентации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Заголовок презентации</a:t>
            </a:r>
          </a:p>
        </p:txBody>
      </p:sp>
      <p:sp>
        <p:nvSpPr>
          <p:cNvPr id="37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Заголовок и фото (вариант)">
    <p:bg>
      <p:bgPr>
        <a:solidFill>
          <a:srgbClr val="FFF5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Уровень текста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0000" y="8015916"/>
            <a:ext cx="11785600" cy="3848101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rgbClr val="8AACB9"/>
                </a:solidFill>
              </a:defRPr>
            </a:lvl1pPr>
            <a:lvl2pPr>
              <a:defRPr>
                <a:solidFill>
                  <a:srgbClr val="8AACB9"/>
                </a:solidFill>
              </a:defRPr>
            </a:lvl2pPr>
            <a:lvl3pPr>
              <a:defRPr>
                <a:solidFill>
                  <a:srgbClr val="8AACB9"/>
                </a:solidFill>
              </a:defRPr>
            </a:lvl3pPr>
            <a:lvl4pPr>
              <a:defRPr>
                <a:solidFill>
                  <a:srgbClr val="8AACB9"/>
                </a:solidFill>
              </a:defRPr>
            </a:lvl4pPr>
            <a:lvl5pPr>
              <a:defRPr>
                <a:solidFill>
                  <a:srgbClr val="8AACB9"/>
                </a:solidFill>
              </a:defRPr>
            </a:lvl5pPr>
          </a:lstStyle>
          <a:p>
            <a:r>
              <a:t>Подзаголовок слайда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Заголовок слайда"/>
          <p:cNvSpPr txBox="1">
            <a:spLocks noGrp="1"/>
          </p:cNvSpPr>
          <p:nvPr>
            <p:ph type="title" hasCustomPrompt="1"/>
          </p:nvPr>
        </p:nvSpPr>
        <p:spPr>
          <a:xfrm>
            <a:off x="1270000" y="4925417"/>
            <a:ext cx="11785600" cy="2933701"/>
          </a:xfrm>
          <a:prstGeom prst="rect">
            <a:avLst/>
          </a:prstGeom>
        </p:spPr>
        <p:txBody>
          <a:bodyPr anchor="b"/>
          <a:lstStyle>
            <a:lvl1pPr>
              <a:defRPr sz="9000" spc="270">
                <a:solidFill>
                  <a:schemeClr val="accent6"/>
                </a:solidFill>
              </a:defRPr>
            </a:lvl1pPr>
          </a:lstStyle>
          <a:p>
            <a:r>
              <a:t>Заголовок слайда</a:t>
            </a:r>
          </a:p>
        </p:txBody>
      </p:sp>
      <p:sp>
        <p:nvSpPr>
          <p:cNvPr id="46" name="Розовая печатная машинка на розовом комоде с тремя ящиками у розовой стены"/>
          <p:cNvSpPr>
            <a:spLocks noGrp="1"/>
          </p:cNvSpPr>
          <p:nvPr>
            <p:ph type="pic" idx="21"/>
          </p:nvPr>
        </p:nvSpPr>
        <p:spPr>
          <a:xfrm>
            <a:off x="12801600" y="1895696"/>
            <a:ext cx="17642204" cy="9924608"/>
          </a:xfrm>
          <a:prstGeom prst="rect">
            <a:avLst/>
          </a:prstGeom>
          <a:ln w="114300">
            <a:solidFill>
              <a:srgbClr val="FFFFFF"/>
            </a:solidFill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47" name="Линия"/>
          <p:cNvSpPr/>
          <p:nvPr/>
        </p:nvSpPr>
        <p:spPr>
          <a:xfrm>
            <a:off x="757217" y="12603828"/>
            <a:ext cx="22862943" cy="1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sz="3200" b="0" spc="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48" name="Линия"/>
          <p:cNvSpPr/>
          <p:nvPr/>
        </p:nvSpPr>
        <p:spPr>
          <a:xfrm flipV="1">
            <a:off x="762000" y="952499"/>
            <a:ext cx="22860003" cy="2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sz="3200" b="0" spc="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49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Пункты">
    <p:bg>
      <p:bgPr>
        <a:solidFill>
          <a:srgbClr val="FFF5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Уровень текста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2082800" y="4195233"/>
            <a:ext cx="20207127" cy="6282059"/>
          </a:xfrm>
          <a:prstGeom prst="rect">
            <a:avLst/>
          </a:prstGeom>
        </p:spPr>
        <p:txBody>
          <a:bodyPr numCol="2" spcCol="1289181" anchor="t"/>
          <a:lstStyle>
            <a:lvl1pPr marL="63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  <a:lvl2pPr marL="1270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2pPr>
            <a:lvl3pPr marL="190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3pPr>
            <a:lvl4pPr marL="2540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4pPr>
            <a:lvl5pPr marL="317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5pPr>
          </a:lstStyle>
          <a:p>
            <a:r>
              <a:t>Текст пункта на слайде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8" name="Линия"/>
          <p:cNvSpPr/>
          <p:nvPr/>
        </p:nvSpPr>
        <p:spPr>
          <a:xfrm>
            <a:off x="766879" y="952500"/>
            <a:ext cx="22850242" cy="1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sz="3200" b="0" spc="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69" name="Линия"/>
          <p:cNvSpPr/>
          <p:nvPr/>
        </p:nvSpPr>
        <p:spPr>
          <a:xfrm>
            <a:off x="757217" y="12603828"/>
            <a:ext cx="22862943" cy="1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sz="3200" b="0" spc="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70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Заголовок, пункты и фото">
    <p:bg>
      <p:bgPr>
        <a:solidFill>
          <a:srgbClr val="FFF5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Заголовок слайда"/>
          <p:cNvSpPr txBox="1">
            <a:spLocks noGrp="1"/>
          </p:cNvSpPr>
          <p:nvPr>
            <p:ph type="title" hasCustomPrompt="1"/>
          </p:nvPr>
        </p:nvSpPr>
        <p:spPr>
          <a:xfrm>
            <a:off x="1270000" y="1851223"/>
            <a:ext cx="11785600" cy="4084936"/>
          </a:xfrm>
          <a:prstGeom prst="rect">
            <a:avLst/>
          </a:prstGeom>
        </p:spPr>
        <p:txBody>
          <a:bodyPr anchor="b"/>
          <a:lstStyle>
            <a:lvl1pPr>
              <a:defRPr sz="9000" spc="270">
                <a:solidFill>
                  <a:schemeClr val="accent6"/>
                </a:solidFill>
              </a:defRPr>
            </a:lvl1pPr>
          </a:lstStyle>
          <a:p>
            <a:r>
              <a:t>Заголовок слайда</a:t>
            </a:r>
          </a:p>
        </p:txBody>
      </p:sp>
      <p:sp>
        <p:nvSpPr>
          <p:cNvPr id="78" name="Уровень текста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2088435" y="6720284"/>
            <a:ext cx="10972801" cy="5467169"/>
          </a:xfrm>
          <a:prstGeom prst="rect">
            <a:avLst/>
          </a:prstGeom>
        </p:spPr>
        <p:txBody>
          <a:bodyPr anchor="t"/>
          <a:lstStyle>
            <a:lvl1pPr marL="63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  <a:lvl2pPr marL="1270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2pPr>
            <a:lvl3pPr marL="190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3pPr>
            <a:lvl4pPr marL="2540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4pPr>
            <a:lvl5pPr marL="317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5pPr>
          </a:lstStyle>
          <a:p>
            <a:r>
              <a:t>Текст пункта на слайде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79" name="Винтажный телевизор на фоне жёлтых обоев с орнаментом"/>
          <p:cNvSpPr>
            <a:spLocks noGrp="1"/>
          </p:cNvSpPr>
          <p:nvPr>
            <p:ph type="pic" idx="21"/>
          </p:nvPr>
        </p:nvSpPr>
        <p:spPr>
          <a:xfrm>
            <a:off x="12661900" y="-2501900"/>
            <a:ext cx="11077576" cy="14770100"/>
          </a:xfrm>
          <a:prstGeom prst="rect">
            <a:avLst/>
          </a:prstGeom>
          <a:ln w="114300">
            <a:solidFill>
              <a:srgbClr val="FFFFFF"/>
            </a:solidFill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0" name="Линия"/>
          <p:cNvSpPr/>
          <p:nvPr/>
        </p:nvSpPr>
        <p:spPr>
          <a:xfrm flipV="1">
            <a:off x="762000" y="952499"/>
            <a:ext cx="22860003" cy="2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sz="3200" b="0" spc="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81" name="Линия"/>
          <p:cNvSpPr/>
          <p:nvPr/>
        </p:nvSpPr>
        <p:spPr>
          <a:xfrm>
            <a:off x="762000" y="12598400"/>
            <a:ext cx="22860001" cy="0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sz="3200" b="0" spc="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82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Заголовок, пункты, видео — мелко">
    <p:bg>
      <p:bgPr>
        <a:solidFill>
          <a:srgbClr val="FFF5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Заголовок слайда"/>
          <p:cNvSpPr txBox="1">
            <a:spLocks noGrp="1"/>
          </p:cNvSpPr>
          <p:nvPr>
            <p:ph type="title" hasCustomPrompt="1"/>
          </p:nvPr>
        </p:nvSpPr>
        <p:spPr>
          <a:xfrm>
            <a:off x="1270000" y="1851223"/>
            <a:ext cx="11785600" cy="4084936"/>
          </a:xfrm>
          <a:prstGeom prst="rect">
            <a:avLst/>
          </a:prstGeom>
        </p:spPr>
        <p:txBody>
          <a:bodyPr anchor="b"/>
          <a:lstStyle>
            <a:lvl1pPr>
              <a:defRPr sz="9000" spc="270">
                <a:solidFill>
                  <a:schemeClr val="accent6"/>
                </a:solidFill>
              </a:defRPr>
            </a:lvl1pPr>
          </a:lstStyle>
          <a:p>
            <a:r>
              <a:t>Заголовок слайда</a:t>
            </a:r>
          </a:p>
        </p:txBody>
      </p:sp>
      <p:sp>
        <p:nvSpPr>
          <p:cNvPr id="90" name="Уровень текста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2088435" y="6720284"/>
            <a:ext cx="10972801" cy="5467169"/>
          </a:xfrm>
          <a:prstGeom prst="rect">
            <a:avLst/>
          </a:prstGeom>
        </p:spPr>
        <p:txBody>
          <a:bodyPr anchor="t"/>
          <a:lstStyle>
            <a:lvl1pPr marL="63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  <a:lvl2pPr marL="1270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2pPr>
            <a:lvl3pPr marL="190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3pPr>
            <a:lvl4pPr marL="2540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4pPr>
            <a:lvl5pPr marL="317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5pPr>
          </a:lstStyle>
          <a:p>
            <a:r>
              <a:t>Текст пункта на слайде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Линия"/>
          <p:cNvSpPr/>
          <p:nvPr/>
        </p:nvSpPr>
        <p:spPr>
          <a:xfrm flipV="1">
            <a:off x="762000" y="952499"/>
            <a:ext cx="22860003" cy="2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sz="3200" b="0" spc="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92" name="Линия"/>
          <p:cNvSpPr/>
          <p:nvPr/>
        </p:nvSpPr>
        <p:spPr>
          <a:xfrm>
            <a:off x="762000" y="12598400"/>
            <a:ext cx="22860001" cy="0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sz="3200" b="0" spc="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93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Заголовок, пункты, видео — крупно">
    <p:bg>
      <p:bgPr>
        <a:solidFill>
          <a:srgbClr val="FFF5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Заголовок слайда"/>
          <p:cNvSpPr txBox="1">
            <a:spLocks noGrp="1"/>
          </p:cNvSpPr>
          <p:nvPr>
            <p:ph type="title" hasCustomPrompt="1"/>
          </p:nvPr>
        </p:nvSpPr>
        <p:spPr>
          <a:xfrm>
            <a:off x="1270000" y="1851223"/>
            <a:ext cx="11785600" cy="4084936"/>
          </a:xfrm>
          <a:prstGeom prst="rect">
            <a:avLst/>
          </a:prstGeom>
        </p:spPr>
        <p:txBody>
          <a:bodyPr anchor="b"/>
          <a:lstStyle>
            <a:lvl1pPr>
              <a:defRPr sz="9000" spc="270">
                <a:solidFill>
                  <a:schemeClr val="accent6"/>
                </a:solidFill>
              </a:defRPr>
            </a:lvl1pPr>
          </a:lstStyle>
          <a:p>
            <a:r>
              <a:t>Заголовок слайда</a:t>
            </a:r>
          </a:p>
        </p:txBody>
      </p:sp>
      <p:sp>
        <p:nvSpPr>
          <p:cNvPr id="101" name="Уровень текста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2088435" y="6720284"/>
            <a:ext cx="10972801" cy="5467169"/>
          </a:xfrm>
          <a:prstGeom prst="rect">
            <a:avLst/>
          </a:prstGeom>
        </p:spPr>
        <p:txBody>
          <a:bodyPr anchor="t"/>
          <a:lstStyle>
            <a:lvl1pPr marL="63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  <a:lvl2pPr marL="1270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2pPr>
            <a:lvl3pPr marL="190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3pPr>
            <a:lvl4pPr marL="2540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4pPr>
            <a:lvl5pPr marL="317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5pPr>
          </a:lstStyle>
          <a:p>
            <a:r>
              <a:t>Текст пункта на слайде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2" name="Линия"/>
          <p:cNvSpPr/>
          <p:nvPr/>
        </p:nvSpPr>
        <p:spPr>
          <a:xfrm flipV="1">
            <a:off x="762000" y="952499"/>
            <a:ext cx="22860003" cy="2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sz="3200" b="0" spc="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103" name="Линия"/>
          <p:cNvSpPr/>
          <p:nvPr/>
        </p:nvSpPr>
        <p:spPr>
          <a:xfrm>
            <a:off x="762000" y="12598400"/>
            <a:ext cx="22860001" cy="0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sz="3200" b="0" spc="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104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Разде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Заголовок раздела"/>
          <p:cNvSpPr txBox="1">
            <a:spLocks noGrp="1"/>
          </p:cNvSpPr>
          <p:nvPr>
            <p:ph type="title" hasCustomPrompt="1"/>
          </p:nvPr>
        </p:nvSpPr>
        <p:spPr>
          <a:xfrm>
            <a:off x="2086106" y="4292600"/>
            <a:ext cx="20205701" cy="56515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t>Заголовок раздела</a:t>
            </a:r>
          </a:p>
        </p:txBody>
      </p:sp>
      <p:sp>
        <p:nvSpPr>
          <p:cNvPr id="112" name="Линия"/>
          <p:cNvSpPr/>
          <p:nvPr/>
        </p:nvSpPr>
        <p:spPr>
          <a:xfrm flipV="1">
            <a:off x="762000" y="952499"/>
            <a:ext cx="22860001" cy="2"/>
          </a:xfrm>
          <a:prstGeom prst="line">
            <a:avLst/>
          </a:prstGeom>
          <a:ln w="762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sz="3200" b="0" spc="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113" name="Линия"/>
          <p:cNvSpPr/>
          <p:nvPr/>
        </p:nvSpPr>
        <p:spPr>
          <a:xfrm>
            <a:off x="762000" y="12598400"/>
            <a:ext cx="22860001" cy="0"/>
          </a:xfrm>
          <a:prstGeom prst="line">
            <a:avLst/>
          </a:prstGeom>
          <a:ln w="762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sz="3200" b="0" spc="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114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Только заголовок">
    <p:bg>
      <p:bgPr>
        <a:solidFill>
          <a:srgbClr val="FFF5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Линия"/>
          <p:cNvSpPr/>
          <p:nvPr/>
        </p:nvSpPr>
        <p:spPr>
          <a:xfrm flipV="1">
            <a:off x="762000" y="952499"/>
            <a:ext cx="22860003" cy="2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sz="3200" b="0" spc="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122" name="Линия"/>
          <p:cNvSpPr/>
          <p:nvPr/>
        </p:nvSpPr>
        <p:spPr>
          <a:xfrm>
            <a:off x="757217" y="12603828"/>
            <a:ext cx="22862943" cy="1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sz="3200" b="0" spc="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123" name="Заголовок слайда"/>
          <p:cNvSpPr txBox="1">
            <a:spLocks noGrp="1"/>
          </p:cNvSpPr>
          <p:nvPr>
            <p:ph type="title" hasCustomPrompt="1"/>
          </p:nvPr>
        </p:nvSpPr>
        <p:spPr>
          <a:xfrm>
            <a:off x="2082800" y="1282700"/>
            <a:ext cx="20205700" cy="1651000"/>
          </a:xfrm>
          <a:prstGeom prst="rect">
            <a:avLst/>
          </a:prstGeom>
        </p:spPr>
        <p:txBody>
          <a:bodyPr/>
          <a:lstStyle>
            <a:lvl1pPr>
              <a:defRPr sz="9000" spc="270">
                <a:solidFill>
                  <a:schemeClr val="accent6"/>
                </a:solidFill>
              </a:defRPr>
            </a:lvl1pPr>
          </a:lstStyle>
          <a:p>
            <a:r>
              <a:t>Заголовок слайда</a:t>
            </a:r>
          </a:p>
        </p:txBody>
      </p:sp>
      <p:sp>
        <p:nvSpPr>
          <p:cNvPr id="124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презентации"/>
          <p:cNvSpPr txBox="1">
            <a:spLocks noGrp="1"/>
          </p:cNvSpPr>
          <p:nvPr>
            <p:ph type="title" hasCustomPrompt="1"/>
          </p:nvPr>
        </p:nvSpPr>
        <p:spPr>
          <a:xfrm>
            <a:off x="2082800" y="4902200"/>
            <a:ext cx="20205700" cy="3911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Заголовок презентации</a:t>
            </a:r>
          </a:p>
        </p:txBody>
      </p:sp>
      <p:sp>
        <p:nvSpPr>
          <p:cNvPr id="3" name="Уровень текста 1…"/>
          <p:cNvSpPr txBox="1">
            <a:spLocks noGrp="1"/>
          </p:cNvSpPr>
          <p:nvPr>
            <p:ph type="body" idx="1" hasCustomPrompt="1"/>
          </p:nvPr>
        </p:nvSpPr>
        <p:spPr>
          <a:xfrm>
            <a:off x="2082800" y="3495675"/>
            <a:ext cx="20205700" cy="1614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b">
            <a:normAutofit/>
          </a:bodyPr>
          <a:lstStyle/>
          <a:p>
            <a:r>
              <a:t>Подзаголовок презентации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Линия"/>
          <p:cNvSpPr/>
          <p:nvPr/>
        </p:nvSpPr>
        <p:spPr>
          <a:xfrm flipV="1">
            <a:off x="766879" y="12048066"/>
            <a:ext cx="22850240" cy="12701"/>
          </a:xfrm>
          <a:prstGeom prst="line">
            <a:avLst/>
          </a:prstGeom>
          <a:ln w="76200">
            <a:solidFill>
              <a:schemeClr val="accent1">
                <a:satOff val="36598"/>
                <a:lumOff val="-1722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sz="3200" b="0" spc="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5" name="Линия"/>
          <p:cNvSpPr/>
          <p:nvPr/>
        </p:nvSpPr>
        <p:spPr>
          <a:xfrm>
            <a:off x="766879" y="952500"/>
            <a:ext cx="22850242" cy="0"/>
          </a:xfrm>
          <a:prstGeom prst="line">
            <a:avLst/>
          </a:prstGeom>
          <a:ln w="76200">
            <a:solidFill>
              <a:schemeClr val="accent1">
                <a:satOff val="36598"/>
                <a:lumOff val="-1722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sz="3200" b="0" spc="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6" name="Линия"/>
          <p:cNvSpPr/>
          <p:nvPr/>
        </p:nvSpPr>
        <p:spPr>
          <a:xfrm flipV="1">
            <a:off x="6527799" y="12034558"/>
            <a:ext cx="1" cy="1114983"/>
          </a:xfrm>
          <a:prstGeom prst="line">
            <a:avLst/>
          </a:prstGeom>
          <a:ln w="76200">
            <a:solidFill>
              <a:schemeClr val="accent1">
                <a:satOff val="36598"/>
                <a:lumOff val="-1722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sz="3200" b="0" spc="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7" name="Линия"/>
          <p:cNvSpPr/>
          <p:nvPr/>
        </p:nvSpPr>
        <p:spPr>
          <a:xfrm flipV="1">
            <a:off x="17856201" y="12034558"/>
            <a:ext cx="1" cy="1114983"/>
          </a:xfrm>
          <a:prstGeom prst="line">
            <a:avLst/>
          </a:prstGeom>
          <a:ln w="76200">
            <a:solidFill>
              <a:schemeClr val="accent1">
                <a:satOff val="36598"/>
                <a:lumOff val="-1722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sz="3200" b="0" spc="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8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11988800" y="12890500"/>
            <a:ext cx="416053" cy="46710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spcBef>
                <a:spcPts val="0"/>
              </a:spcBef>
              <a:defRPr sz="2200" b="0" spc="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5" r:id="rId15"/>
  </p:sldLayoutIdLst>
  <p:transition spd="med"/>
  <p:txStyles>
    <p:titleStyle>
      <a:lvl1pPr marL="0" marR="0" indent="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0" b="1" i="0" u="none" strike="noStrike" cap="all" spc="330" baseline="0">
          <a:solidFill>
            <a:srgbClr val="FFFFFF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0" b="1" i="0" u="none" strike="noStrike" cap="all" spc="330" baseline="0">
          <a:solidFill>
            <a:srgbClr val="FFFFFF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0" b="1" i="0" u="none" strike="noStrike" cap="all" spc="330" baseline="0">
          <a:solidFill>
            <a:srgbClr val="FFFFFF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0" b="1" i="0" u="none" strike="noStrike" cap="all" spc="330" baseline="0">
          <a:solidFill>
            <a:srgbClr val="FFFFFF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0" b="1" i="0" u="none" strike="noStrike" cap="all" spc="330" baseline="0">
          <a:solidFill>
            <a:srgbClr val="FFFFFF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0" b="1" i="0" u="none" strike="noStrike" cap="all" spc="330" baseline="0">
          <a:solidFill>
            <a:srgbClr val="FFFFFF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0" b="1" i="0" u="none" strike="noStrike" cap="all" spc="330" baseline="0">
          <a:solidFill>
            <a:srgbClr val="FFFFFF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0" b="1" i="0" u="none" strike="noStrike" cap="all" spc="330" baseline="0">
          <a:solidFill>
            <a:srgbClr val="FFFFFF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0" b="1" i="0" u="none" strike="noStrike" cap="all" spc="330" baseline="0">
          <a:solidFill>
            <a:srgbClr val="FFFFFF"/>
          </a:solidFill>
          <a:uFillTx/>
          <a:latin typeface="+mn-lt"/>
          <a:ea typeface="+mn-ea"/>
          <a:cs typeface="+mn-cs"/>
          <a:sym typeface="Graphik"/>
        </a:defRPr>
      </a:lvl9pPr>
    </p:titleStyle>
    <p:bodyStyle>
      <a:lvl1pPr marL="0" marR="0" indent="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107" baseline="0">
          <a:solidFill>
            <a:schemeClr val="accent5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107" baseline="0">
          <a:solidFill>
            <a:schemeClr val="accent5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107" baseline="0">
          <a:solidFill>
            <a:schemeClr val="accent5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107" baseline="0">
          <a:solidFill>
            <a:schemeClr val="accent5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107" baseline="0">
          <a:solidFill>
            <a:schemeClr val="accent5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107" baseline="0">
          <a:solidFill>
            <a:schemeClr val="accent5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107" baseline="0">
          <a:solidFill>
            <a:schemeClr val="accent5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107" baseline="0">
          <a:solidFill>
            <a:schemeClr val="accent5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107" baseline="0">
          <a:solidFill>
            <a:schemeClr val="accent5"/>
          </a:solidFill>
          <a:uFillTx/>
          <a:latin typeface="+mn-lt"/>
          <a:ea typeface="+mn-ea"/>
          <a:cs typeface="+mn-cs"/>
          <a:sym typeface="Graphik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6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426720" y="11756518"/>
            <a:ext cx="23717326" cy="1695322"/>
          </a:xfrm>
          <a:prstGeom prst="rect">
            <a:avLst/>
          </a:prstGeom>
          <a:solidFill>
            <a:srgbClr val="F8F6E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3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Graphik Medium"/>
              <a:ea typeface="Graphik Medium"/>
              <a:cs typeface="Graphik Medium"/>
              <a:sym typeface="Graphik Medium"/>
            </a:endParaRPr>
          </a:p>
        </p:txBody>
      </p:sp>
      <p:sp>
        <p:nvSpPr>
          <p:cNvPr id="206" name="Курсовой проект по предмету «Проектирование информационных систем»"/>
          <p:cNvSpPr txBox="1">
            <a:spLocks noGrp="1"/>
          </p:cNvSpPr>
          <p:nvPr>
            <p:ph type="subTitle" sz="quarter" idx="1"/>
          </p:nvPr>
        </p:nvSpPr>
        <p:spPr>
          <a:xfrm>
            <a:off x="1861247" y="2139123"/>
            <a:ext cx="21445793" cy="1614554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ru-RU" sz="44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Курсовой проект</a:t>
            </a:r>
            <a:r>
              <a:rPr sz="44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4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</a:t>
            </a:r>
            <a:r>
              <a:rPr sz="44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4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дисциплине</a:t>
            </a:r>
            <a:r>
              <a:rPr sz="44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4400" dirty="0" smtClean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44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sz="44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информационных систем</a:t>
            </a:r>
            <a:r>
              <a:rPr sz="44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sz="44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96160" y="4932932"/>
            <a:ext cx="19974560" cy="336245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355600" rtl="0" fontAlgn="auto" latinLnBrk="0" hangingPunct="0">
              <a:lnSpc>
                <a:spcPct val="100000"/>
              </a:lnSpc>
              <a:spcBef>
                <a:spcPts val="43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sz="88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информационной системы «Библиотека»</a:t>
            </a:r>
            <a:endParaRPr kumimoji="0" lang="ru-RU" sz="8800" b="1" i="0" u="none" strike="noStrike" cap="none" spc="36" normalizeH="0" baseline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Graphik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CEA4537-91C7-21F4-E0B5-7D2A4FCC1D1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629" y="1224088"/>
            <a:ext cx="3727731" cy="108861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12675009" y="10860990"/>
            <a:ext cx="11469037" cy="12080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kumimoji="0" lang="ru-RU" sz="3600" b="1" i="0" u="none" strike="noStrike" cap="none" spc="36" normalizeH="0" baseline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Graphik"/>
              </a:rPr>
              <a:t>Выполнил студент: Мустафаева П.М., </a:t>
            </a:r>
            <a:r>
              <a:rPr lang="ru-RU" dirty="0" smtClean="0">
                <a:solidFill>
                  <a:schemeClr val="bg2">
                    <a:lumMod val="10000"/>
                  </a:schemeClr>
                </a:solidFill>
              </a:rPr>
              <a:t>ИДБ-22-06</a:t>
            </a:r>
            <a:endParaRPr lang="ru-RU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675009" y="12069013"/>
            <a:ext cx="10070386" cy="12080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355600" rtl="0" fontAlgn="auto" latinLnBrk="0" hangingPunct="0">
              <a:lnSpc>
                <a:spcPct val="100000"/>
              </a:lnSpc>
              <a:spcBef>
                <a:spcPts val="43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3600" b="1" i="0" u="none" strike="noStrike" cap="none" spc="36" normalizeH="0" baseline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Graphik"/>
              </a:rPr>
              <a:t>Руководители: </a:t>
            </a:r>
            <a:r>
              <a:rPr kumimoji="0" lang="ru-RU" sz="3600" b="1" i="0" u="none" strike="noStrike" cap="none" spc="36" normalizeH="0" baseline="0" dirty="0" err="1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Graphik"/>
              </a:rPr>
              <a:t>Гальчич</a:t>
            </a:r>
            <a:r>
              <a:rPr kumimoji="0" lang="ru-RU" sz="3600" b="1" i="0" u="none" strike="noStrike" cap="none" spc="36" normalizeH="0" baseline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Graphik"/>
              </a:rPr>
              <a:t> М.А., Бабенко Е.В.</a:t>
            </a:r>
            <a:endParaRPr kumimoji="0" lang="ru-RU" sz="3600" b="1" i="0" u="none" strike="noStrike" cap="none" spc="36" normalizeH="0" baseline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FillTx/>
              <a:latin typeface="+mn-lt"/>
              <a:ea typeface="+mn-ea"/>
              <a:cs typeface="+mn-cs"/>
              <a:sym typeface="Graphik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6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CEA4537-91C7-21F4-E0B5-7D2A4FCC1D1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629" y="1224088"/>
            <a:ext cx="3727731" cy="108861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Прямоугольник 3"/>
          <p:cNvSpPr/>
          <p:nvPr/>
        </p:nvSpPr>
        <p:spPr>
          <a:xfrm>
            <a:off x="3716458" y="2171024"/>
            <a:ext cx="1826839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48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</a:t>
            </a:r>
            <a:r>
              <a:rPr lang="en-US" sz="48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IDEF</a:t>
            </a:r>
            <a:r>
              <a:rPr lang="ru-RU" sz="48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48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8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блока А31 «Прием и валидация запроса»</a:t>
            </a:r>
            <a:endParaRPr lang="ru-RU" sz="48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1134427" y="3259643"/>
            <a:ext cx="22152293" cy="9068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65240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6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CEA4537-91C7-21F4-E0B5-7D2A4FCC1D1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629" y="1224088"/>
            <a:ext cx="3727731" cy="108861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Прямоугольник 3"/>
          <p:cNvSpPr/>
          <p:nvPr/>
        </p:nvSpPr>
        <p:spPr>
          <a:xfrm>
            <a:off x="4715965" y="2171024"/>
            <a:ext cx="1626939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48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</a:t>
            </a:r>
            <a:r>
              <a:rPr lang="en-US" sz="48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IDEF</a:t>
            </a:r>
            <a:r>
              <a:rPr lang="ru-RU" sz="48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48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8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блока А32 «Оформление выдачи»</a:t>
            </a:r>
            <a:endParaRPr lang="ru-RU" sz="48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341947" y="3714432"/>
            <a:ext cx="23615333" cy="7624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470914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6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CEA4537-91C7-21F4-E0B5-7D2A4FCC1D1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629" y="1224088"/>
            <a:ext cx="3727731" cy="108861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Прямоугольник 2"/>
          <p:cNvSpPr/>
          <p:nvPr/>
        </p:nvSpPr>
        <p:spPr>
          <a:xfrm>
            <a:off x="10165053" y="1224088"/>
            <a:ext cx="482606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48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</a:t>
            </a:r>
            <a:r>
              <a:rPr lang="en-US" sz="48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DFD</a:t>
            </a:r>
            <a:endParaRPr lang="ru-RU" sz="48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/>
          <p:nvPr/>
        </p:nvPicPr>
        <p:blipFill rotWithShape="1">
          <a:blip r:embed="rId3"/>
          <a:srcRect r="7168"/>
          <a:stretch/>
        </p:blipFill>
        <p:spPr>
          <a:xfrm>
            <a:off x="4531360" y="2312706"/>
            <a:ext cx="16798420" cy="1019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03416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6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CEA4537-91C7-21F4-E0B5-7D2A4FCC1D1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629" y="1224088"/>
            <a:ext cx="3727731" cy="108861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Прямоугольник 4"/>
          <p:cNvSpPr/>
          <p:nvPr/>
        </p:nvSpPr>
        <p:spPr>
          <a:xfrm>
            <a:off x="6624320" y="2312707"/>
            <a:ext cx="12192000" cy="110799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sz="66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предметной области</a:t>
            </a:r>
            <a:endParaRPr lang="ru-RU" sz="66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3628" y="4550227"/>
            <a:ext cx="22767571" cy="63350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R="0" indent="450000" algn="just" defTabSz="3556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RU" sz="5400" b="1" i="0" u="none" strike="noStrike" cap="none" spc="36" normalizeH="0" baseline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Graphik"/>
              </a:rPr>
              <a:t>Предметная область: </a:t>
            </a:r>
            <a:r>
              <a:rPr lang="ru-RU" sz="5400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</a:t>
            </a:r>
            <a:r>
              <a:rPr kumimoji="0" lang="ru-RU" sz="5400" b="0" i="0" u="none" strike="noStrike" cap="none" spc="36" normalizeH="0" baseline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Graphik"/>
              </a:rPr>
              <a:t>правление библиотечными</a:t>
            </a:r>
            <a:r>
              <a:rPr kumimoji="0" lang="ru-RU" sz="5400" b="0" i="0" u="none" strike="noStrike" cap="none" spc="36" normalizeH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Graphik"/>
              </a:rPr>
              <a:t> процессами.</a:t>
            </a:r>
          </a:p>
          <a:p>
            <a:pPr indent="4500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5400" baseline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  <a:r>
              <a:rPr lang="ru-RU" sz="54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моделирования: </a:t>
            </a:r>
            <a:r>
              <a:rPr lang="ru-RU" sz="5400" b="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автоматизация библиотечных </a:t>
            </a:r>
            <a:r>
              <a:rPr lang="ru-RU" sz="5400" b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процессов для ускорения поиска книг, упрощения выдачи и возврата литературы, а также формирования отчетности. </a:t>
            </a:r>
            <a:endParaRPr lang="ru-RU" sz="5400" b="0" dirty="0" smtClean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0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kumimoji="0" lang="ru-RU" sz="5400" b="1" i="0" u="none" strike="noStrike" cap="none" spc="36" normalizeH="0" baseline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Graphik"/>
              </a:rPr>
              <a:t>Точка зрения: </a:t>
            </a:r>
            <a:r>
              <a:rPr kumimoji="0" lang="ru-RU" sz="5400" b="0" i="0" u="none" strike="noStrike" cap="none" spc="36" normalizeH="0" baseline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Graphik"/>
              </a:rPr>
              <a:t>библиотекарь.</a:t>
            </a:r>
            <a:endParaRPr kumimoji="0" lang="ru-RU" sz="5400" b="0" i="0" u="none" strike="noStrike" cap="none" spc="36" normalizeH="0" baseline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Graphik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6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CEA4537-91C7-21F4-E0B5-7D2A4FCC1D1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629" y="1224088"/>
            <a:ext cx="3727731" cy="108861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Прямоугольник 1"/>
          <p:cNvSpPr/>
          <p:nvPr/>
        </p:nvSpPr>
        <p:spPr>
          <a:xfrm>
            <a:off x="7996835" y="1224088"/>
            <a:ext cx="916250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48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</a:t>
            </a:r>
            <a:r>
              <a:rPr lang="en-US" sz="48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IDEF0. </a:t>
            </a:r>
            <a:r>
              <a:rPr lang="ru-RU" sz="48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Уровень А0.</a:t>
            </a:r>
            <a:endParaRPr lang="ru-RU" sz="48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/>
          <p:nvPr/>
        </p:nvPicPr>
        <p:blipFill rotWithShape="1">
          <a:blip r:embed="rId3"/>
          <a:srcRect r="7739"/>
          <a:stretch/>
        </p:blipFill>
        <p:spPr>
          <a:xfrm>
            <a:off x="2464294" y="2583497"/>
            <a:ext cx="19928345" cy="9771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9182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6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CEA4537-91C7-21F4-E0B5-7D2A4FCC1D1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629" y="1224088"/>
            <a:ext cx="3727731" cy="108861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Прямоугольник 2"/>
          <p:cNvSpPr/>
          <p:nvPr/>
        </p:nvSpPr>
        <p:spPr>
          <a:xfrm>
            <a:off x="7137307" y="1224088"/>
            <a:ext cx="1088156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48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</a:t>
            </a:r>
            <a:r>
              <a:rPr lang="en-US" sz="48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IDEF0. </a:t>
            </a:r>
            <a:r>
              <a:rPr lang="ru-RU" sz="48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Декомпозиция А0.</a:t>
            </a:r>
            <a:endParaRPr lang="ru-RU" sz="48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3"/>
          <a:stretch>
            <a:fillRect/>
          </a:stretch>
        </p:blipFill>
        <p:spPr>
          <a:xfrm>
            <a:off x="4531360" y="2312707"/>
            <a:ext cx="15952057" cy="9818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39374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6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CEA4537-91C7-21F4-E0B5-7D2A4FCC1D1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629" y="1224088"/>
            <a:ext cx="3727731" cy="108861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Прямоугольник 2"/>
          <p:cNvSpPr/>
          <p:nvPr/>
        </p:nvSpPr>
        <p:spPr>
          <a:xfrm>
            <a:off x="7137308" y="1224088"/>
            <a:ext cx="1088156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48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</a:t>
            </a:r>
            <a:r>
              <a:rPr lang="en-US" sz="48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IDEF0. </a:t>
            </a:r>
            <a:r>
              <a:rPr lang="ru-RU" sz="48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Декомпозиция А1.</a:t>
            </a:r>
            <a:endParaRPr lang="ru-RU" sz="48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3"/>
          <a:stretch>
            <a:fillRect/>
          </a:stretch>
        </p:blipFill>
        <p:spPr>
          <a:xfrm>
            <a:off x="4531360" y="2312707"/>
            <a:ext cx="16422053" cy="999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85680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6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CEA4537-91C7-21F4-E0B5-7D2A4FCC1D1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629" y="1224088"/>
            <a:ext cx="3727731" cy="108861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Прямоугольник 2"/>
          <p:cNvSpPr/>
          <p:nvPr/>
        </p:nvSpPr>
        <p:spPr>
          <a:xfrm>
            <a:off x="7137304" y="1224088"/>
            <a:ext cx="1088157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48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</a:t>
            </a:r>
            <a:r>
              <a:rPr lang="en-US" sz="48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IDEF0. </a:t>
            </a:r>
            <a:r>
              <a:rPr lang="ru-RU" sz="48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Декомпозиция</a:t>
            </a:r>
            <a:r>
              <a:rPr lang="ru-RU" sz="48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А2.</a:t>
            </a:r>
            <a:endParaRPr lang="ru-RU" sz="48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3"/>
          <a:stretch>
            <a:fillRect/>
          </a:stretch>
        </p:blipFill>
        <p:spPr>
          <a:xfrm>
            <a:off x="4531360" y="2312707"/>
            <a:ext cx="16926560" cy="9960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64980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6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CEA4537-91C7-21F4-E0B5-7D2A4FCC1D1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629" y="1224088"/>
            <a:ext cx="3727731" cy="108861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Прямоугольник 2"/>
          <p:cNvSpPr/>
          <p:nvPr/>
        </p:nvSpPr>
        <p:spPr>
          <a:xfrm>
            <a:off x="7137304" y="1224088"/>
            <a:ext cx="1088157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48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</a:t>
            </a:r>
            <a:r>
              <a:rPr lang="en-US" sz="48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IDEF0. </a:t>
            </a:r>
            <a:r>
              <a:rPr lang="ru-RU" sz="48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Декомпозиция</a:t>
            </a:r>
            <a:r>
              <a:rPr lang="ru-RU" sz="48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А3.</a:t>
            </a:r>
            <a:endParaRPr lang="ru-RU" sz="48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3"/>
          <a:stretch>
            <a:fillRect/>
          </a:stretch>
        </p:blipFill>
        <p:spPr>
          <a:xfrm>
            <a:off x="4531360" y="2312707"/>
            <a:ext cx="16662400" cy="10041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12441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6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CEA4537-91C7-21F4-E0B5-7D2A4FCC1D1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629" y="1224088"/>
            <a:ext cx="3727731" cy="108861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Прямоугольник 2"/>
          <p:cNvSpPr/>
          <p:nvPr/>
        </p:nvSpPr>
        <p:spPr>
          <a:xfrm>
            <a:off x="7137304" y="1224088"/>
            <a:ext cx="1088157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48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</a:t>
            </a:r>
            <a:r>
              <a:rPr lang="en-US" sz="48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IDEF0. </a:t>
            </a:r>
            <a:r>
              <a:rPr lang="ru-RU" sz="48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Декомпозиция</a:t>
            </a:r>
            <a:r>
              <a:rPr lang="ru-RU" sz="48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А4.</a:t>
            </a:r>
            <a:endParaRPr lang="ru-RU" sz="48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3"/>
          <a:stretch>
            <a:fillRect/>
          </a:stretch>
        </p:blipFill>
        <p:spPr>
          <a:xfrm>
            <a:off x="4531360" y="2312707"/>
            <a:ext cx="17170400" cy="10062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99458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6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CEA4537-91C7-21F4-E0B5-7D2A4FCC1D1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629" y="1224088"/>
            <a:ext cx="3727731" cy="108861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Прямоугольник 2"/>
          <p:cNvSpPr/>
          <p:nvPr/>
        </p:nvSpPr>
        <p:spPr>
          <a:xfrm>
            <a:off x="2796105" y="2171024"/>
            <a:ext cx="2010909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48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</a:t>
            </a:r>
            <a:r>
              <a:rPr lang="en-US" sz="48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IDEF</a:t>
            </a:r>
            <a:r>
              <a:rPr lang="ru-RU" sz="48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48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8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блока А12 «Внесение в электронный каталог»</a:t>
            </a:r>
            <a:endParaRPr lang="ru-RU" sz="48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3"/>
          <a:stretch>
            <a:fillRect/>
          </a:stretch>
        </p:blipFill>
        <p:spPr>
          <a:xfrm>
            <a:off x="3715067" y="3299725"/>
            <a:ext cx="18271173" cy="8709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33987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24_Briefing">
  <a:themeElements>
    <a:clrScheme name="24_Briefing">
      <a:dk1>
        <a:srgbClr val="1A5C71"/>
      </a:dk1>
      <a:lt1>
        <a:srgbClr val="54818F"/>
      </a:lt1>
      <a:dk2>
        <a:srgbClr val="5E5E5E"/>
      </a:dk2>
      <a:lt2>
        <a:srgbClr val="D5D5D5"/>
      </a:lt2>
      <a:accent1>
        <a:srgbClr val="54818F"/>
      </a:accent1>
      <a:accent2>
        <a:srgbClr val="308C8B"/>
      </a:accent2>
      <a:accent3>
        <a:srgbClr val="7A9105"/>
      </a:accent3>
      <a:accent4>
        <a:srgbClr val="C26E6A"/>
      </a:accent4>
      <a:accent5>
        <a:srgbClr val="E4E942"/>
      </a:accent5>
      <a:accent6>
        <a:srgbClr val="5B516A"/>
      </a:accent6>
      <a:hlink>
        <a:srgbClr val="0000FF"/>
      </a:hlink>
      <a:folHlink>
        <a:srgbClr val="FF00FF"/>
      </a:folHlink>
    </a:clrScheme>
    <a:fontScheme name="24_Briefing">
      <a:majorFont>
        <a:latin typeface="Graphik"/>
        <a:ea typeface="Graphik"/>
        <a:cs typeface="Graphik"/>
      </a:majorFont>
      <a:minorFont>
        <a:latin typeface="Graphik"/>
        <a:ea typeface="Graphik"/>
        <a:cs typeface="Graphik"/>
      </a:minorFont>
    </a:fontScheme>
    <a:fmtScheme name="24_Briefi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76200" cap="flat">
          <a:solidFill>
            <a:schemeClr val="accent6">
              <a:hueOff val="61929"/>
              <a:satOff val="10820"/>
              <a:lumOff val="-8848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355600" rtl="0" fontAlgn="auto" latinLnBrk="0" hangingPunct="0">
          <a:lnSpc>
            <a:spcPct val="100000"/>
          </a:lnSpc>
          <a:spcBef>
            <a:spcPts val="4300"/>
          </a:spcBef>
          <a:spcAft>
            <a:spcPts val="0"/>
          </a:spcAft>
          <a:buClrTx/>
          <a:buSzTx/>
          <a:buFontTx/>
          <a:buNone/>
          <a:tabLst/>
          <a:defRPr kumimoji="0" sz="3600" b="1" i="0" u="none" strike="noStrike" cap="none" spc="36" normalizeH="0" baseline="0">
            <a:ln>
              <a:noFill/>
            </a:ln>
            <a:solidFill>
              <a:schemeClr val="accent1">
                <a:satOff val="36598"/>
                <a:lumOff val="-17227"/>
              </a:schemeClr>
            </a:solidFill>
            <a:effectLst/>
            <a:uFillTx/>
            <a:latin typeface="+mn-lt"/>
            <a:ea typeface="+mn-ea"/>
            <a:cs typeface="+mn-cs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4_Briefing">
  <a:themeElements>
    <a:clrScheme name="24_Briefing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54818F"/>
      </a:accent1>
      <a:accent2>
        <a:srgbClr val="308C8B"/>
      </a:accent2>
      <a:accent3>
        <a:srgbClr val="7A9105"/>
      </a:accent3>
      <a:accent4>
        <a:srgbClr val="C26E6A"/>
      </a:accent4>
      <a:accent5>
        <a:srgbClr val="E4E942"/>
      </a:accent5>
      <a:accent6>
        <a:srgbClr val="5B516A"/>
      </a:accent6>
      <a:hlink>
        <a:srgbClr val="0000FF"/>
      </a:hlink>
      <a:folHlink>
        <a:srgbClr val="FF00FF"/>
      </a:folHlink>
    </a:clrScheme>
    <a:fontScheme name="24_Briefing">
      <a:majorFont>
        <a:latin typeface="Graphik"/>
        <a:ea typeface="Graphik"/>
        <a:cs typeface="Graphik"/>
      </a:majorFont>
      <a:minorFont>
        <a:latin typeface="Graphik"/>
        <a:ea typeface="Graphik"/>
        <a:cs typeface="Graphik"/>
      </a:minorFont>
    </a:fontScheme>
    <a:fmtScheme name="24_Briefi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76200" cap="flat">
          <a:solidFill>
            <a:schemeClr val="accent6">
              <a:hueOff val="61929"/>
              <a:satOff val="10820"/>
              <a:lumOff val="-8848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355600" rtl="0" fontAlgn="auto" latinLnBrk="0" hangingPunct="0">
          <a:lnSpc>
            <a:spcPct val="100000"/>
          </a:lnSpc>
          <a:spcBef>
            <a:spcPts val="4300"/>
          </a:spcBef>
          <a:spcAft>
            <a:spcPts val="0"/>
          </a:spcAft>
          <a:buClrTx/>
          <a:buSzTx/>
          <a:buFontTx/>
          <a:buNone/>
          <a:tabLst/>
          <a:defRPr kumimoji="0" sz="3600" b="1" i="0" u="none" strike="noStrike" cap="none" spc="36" normalizeH="0" baseline="0">
            <a:ln>
              <a:noFill/>
            </a:ln>
            <a:solidFill>
              <a:schemeClr val="accent1">
                <a:satOff val="36598"/>
                <a:lumOff val="-17227"/>
              </a:schemeClr>
            </a:solidFill>
            <a:effectLst/>
            <a:uFillTx/>
            <a:latin typeface="+mn-lt"/>
            <a:ea typeface="+mn-ea"/>
            <a:cs typeface="+mn-cs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139</Words>
  <Application>Microsoft Office PowerPoint</Application>
  <PresentationFormat>Произвольный</PresentationFormat>
  <Paragraphs>19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Graphik</vt:lpstr>
      <vt:lpstr>Graphik Medium</vt:lpstr>
      <vt:lpstr>Helvetica Neue</vt:lpstr>
      <vt:lpstr>Times New Roman</vt:lpstr>
      <vt:lpstr>24_Briefing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Mustafaeva Polina</dc:creator>
  <cp:lastModifiedBy>1</cp:lastModifiedBy>
  <cp:revision>5</cp:revision>
  <dcterms:modified xsi:type="dcterms:W3CDTF">2025-05-25T17:48:37Z</dcterms:modified>
</cp:coreProperties>
</file>