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76" r:id="rId2"/>
    <p:sldId id="281" r:id="rId3"/>
    <p:sldId id="282" r:id="rId4"/>
    <p:sldId id="283" r:id="rId5"/>
    <p:sldId id="289" r:id="rId6"/>
    <p:sldId id="284" r:id="rId7"/>
    <p:sldId id="285" r:id="rId8"/>
    <p:sldId id="286" r:id="rId9"/>
    <p:sldId id="287" r:id="rId10"/>
    <p:sldId id="288" r:id="rId11"/>
    <p:sldId id="277" r:id="rId12"/>
    <p:sldId id="278" r:id="rId13"/>
    <p:sldId id="279" r:id="rId14"/>
    <p:sldId id="273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08D7C-16BC-4208-A89B-5098EB4BD33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7F355-DF31-44BD-ACE7-02B125FE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3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3" tIns="45222" rIns="90443" bIns="45222"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4BDB13B5-7026-4A61-BA25-FD46DB759292}" type="slidenum">
              <a:rPr lang="en-US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9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3" tIns="45222" rIns="90443" bIns="45222"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D2902981-5E2B-490C-A6EF-2ADAAA2385D6}" type="slidenum">
              <a:rPr lang="en-US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4B035-350E-4DCC-9598-370D2EC009C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9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3" tIns="45222" rIns="90443" bIns="45222"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FA326E2F-55F0-422C-913E-C28BCD70E13A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Kuo, Raj Patel, and Mary Snyder</a:t>
            </a:r>
          </a:p>
        </p:txBody>
      </p:sp>
    </p:spTree>
    <p:extLst>
      <p:ext uri="{BB962C8B-B14F-4D97-AF65-F5344CB8AC3E}">
        <p14:creationId xmlns:p14="http://schemas.microsoft.com/office/powerpoint/2010/main" val="26354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10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029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</a:p>
        </p:txBody>
      </p:sp>
      <p:sp>
        <p:nvSpPr>
          <p:cNvPr id="307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45C1956F-D052-49EA-A0EB-DEB2CB7BECB3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11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US" dirty="0" smtClean="0"/>
              <a:t>15 minutes per group</a:t>
            </a:r>
          </a:p>
          <a:p>
            <a:pPr lvl="2">
              <a:defRPr/>
            </a:pPr>
            <a:r>
              <a:rPr lang="en-US" dirty="0" smtClean="0"/>
              <a:t>Everybody in the group presents</a:t>
            </a:r>
          </a:p>
          <a:p>
            <a:pPr lvl="2">
              <a:defRPr/>
            </a:pPr>
            <a:r>
              <a:rPr lang="en-US" dirty="0" smtClean="0"/>
              <a:t>The audience will ask questions in between and make you work your code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Set up beforehand. Check your devices. Check demos. Always have screen shots. 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Professionalism in the presentation will be graded. </a:t>
            </a:r>
          </a:p>
          <a:p>
            <a:pPr marL="333375" lvl="1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59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12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</a:t>
            </a:r>
            <a:r>
              <a:rPr lang="en-US" sz="2000" b="1" smtClean="0"/>
              <a:t>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4964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details – presentation (cont.)</a:t>
            </a:r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844C1F13-1DE0-4C83-9F21-72FE14CEF5A9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13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9688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Tell people about what you've done, at a level they can use</a:t>
            </a:r>
          </a:p>
          <a:p>
            <a:pPr lvl="1">
              <a:defRPr/>
            </a:pPr>
            <a:r>
              <a:rPr lang="en-US" dirty="0" smtClean="0"/>
              <a:t>Tools, technologies, approaches</a:t>
            </a:r>
          </a:p>
          <a:p>
            <a:pPr lvl="1">
              <a:defRPr/>
            </a:pPr>
            <a:r>
              <a:rPr lang="en-US" dirty="0" smtClean="0"/>
              <a:t>“Implemented </a:t>
            </a:r>
            <a:r>
              <a:rPr lang="en-US" dirty="0" err="1" smtClean="0"/>
              <a:t>GoogleMaps</a:t>
            </a:r>
            <a:r>
              <a:rPr lang="en-US" dirty="0" smtClean="0"/>
              <a:t> using the </a:t>
            </a:r>
            <a:r>
              <a:rPr lang="en-US" dirty="0" err="1" smtClean="0"/>
              <a:t>GeoKit</a:t>
            </a:r>
            <a:r>
              <a:rPr lang="en-US" dirty="0" smtClean="0"/>
              <a:t> gem..”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</a:t>
            </a:r>
          </a:p>
          <a:p>
            <a:pPr lvl="1">
              <a:defRPr/>
            </a:pPr>
            <a:r>
              <a:rPr lang="en-US" dirty="0" smtClean="0"/>
              <a:t>Source code examples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Figures - system diagrams – can be more useful than text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Exception: if you've done something technically snazzy, say more about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details – presentation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FDBB-A0DD-4E03-9C6C-F05383EA2CA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examples</a:t>
            </a:r>
          </a:p>
          <a:p>
            <a:pPr lvl="1"/>
            <a:r>
              <a:rPr lang="en-US" dirty="0" smtClean="0"/>
              <a:t>Keep things specific and interesting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Stories of tools in action</a:t>
            </a:r>
          </a:p>
          <a:p>
            <a:pPr lvl="1"/>
            <a:r>
              <a:rPr lang="en-US" dirty="0" smtClean="0"/>
              <a:t>“Jane wants to compare flight and hotel alternatives for her vacation. She starts by ....”</a:t>
            </a:r>
          </a:p>
          <a:p>
            <a:endParaRPr lang="en-US" dirty="0" smtClean="0"/>
          </a:p>
          <a:p>
            <a:r>
              <a:rPr lang="en-US" dirty="0" smtClean="0"/>
              <a:t>DEMOS! Even if they don't work, are buggy,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 in mind the grading rubric</a:t>
            </a:r>
          </a:p>
        </p:txBody>
      </p:sp>
      <p:sp>
        <p:nvSpPr>
          <p:cNvPr id="614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2F9FA2DA-42F7-45E4-B768-1F6C6F229AEA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15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148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on blackboard</a:t>
            </a:r>
          </a:p>
        </p:txBody>
      </p:sp>
    </p:spTree>
    <p:extLst>
      <p:ext uri="{BB962C8B-B14F-4D97-AF65-F5344CB8AC3E}">
        <p14:creationId xmlns:p14="http://schemas.microsoft.com/office/powerpoint/2010/main" val="117564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2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Build </a:t>
            </a:r>
            <a:r>
              <a:rPr lang="en-US" sz="2400" dirty="0" smtClean="0"/>
              <a:t>an interactive course scheduling web application that would serve as an interface between a institution's </a:t>
            </a:r>
            <a:r>
              <a:rPr lang="en-US" sz="2400" dirty="0" err="1" smtClean="0"/>
              <a:t>registar</a:t>
            </a:r>
            <a:r>
              <a:rPr lang="en-US" sz="2400" dirty="0" smtClean="0"/>
              <a:t> and </a:t>
            </a:r>
            <a:r>
              <a:rPr lang="en-US" sz="2400" dirty="0" smtClean="0"/>
              <a:t>students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2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Stories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3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Login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Student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Add/Delete Course from Schedule</a:t>
            </a:r>
          </a:p>
          <a:p>
            <a:endParaRPr lang="en-US" sz="2400" dirty="0"/>
          </a:p>
          <a:p>
            <a:r>
              <a:rPr lang="en-US" sz="2400" dirty="0" smtClean="0"/>
              <a:t>Instructor </a:t>
            </a:r>
            <a:r>
              <a:rPr lang="en-US" sz="2400" dirty="0" smtClean="0">
                <a:sym typeface="Wingdings" panose="05000000000000000000" pitchFamily="2" charset="2"/>
              </a:rPr>
              <a:t> Edit Course Info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Administrator  Add/Edit/Delete Course from System</a:t>
            </a:r>
            <a:endParaRPr lang="en-US" sz="17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821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Stories/Software Process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4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8779" y="1219200"/>
            <a:ext cx="7846442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5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442923" y="1893887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442923" y="3674517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442923" y="5376863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2922" y="1447800"/>
            <a:ext cx="183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2923" y="318241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2922" y="4906968"/>
            <a:ext cx="145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645522">
            <a:off x="2875031" y="3889614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9260074">
            <a:off x="2916882" y="5082149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343400" y="4343400"/>
            <a:ext cx="1524000" cy="386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57918" y="3900187"/>
            <a:ext cx="145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121883">
            <a:off x="2883620" y="2748212"/>
            <a:ext cx="3124201" cy="26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43400" y="47616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DB/Seed 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45720" y="2398316"/>
            <a:ext cx="145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6400800" y="4343400"/>
            <a:ext cx="2133600" cy="386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57918" y="3397235"/>
            <a:ext cx="207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Permissions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5800" y="4044650"/>
            <a:ext cx="145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57918" y="477061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6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644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Data </a:t>
            </a:r>
            <a:r>
              <a:rPr lang="en-US" sz="2000" dirty="0" smtClean="0"/>
              <a:t>models</a:t>
            </a:r>
          </a:p>
          <a:p>
            <a:pPr marL="27432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6090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Resources Used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426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9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514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822</Words>
  <Application>Microsoft Office PowerPoint</Application>
  <PresentationFormat>On-screen Show (4:3)</PresentationFormat>
  <Paragraphs>142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Bold</vt:lpstr>
      <vt:lpstr>Bookman Old Style</vt:lpstr>
      <vt:lpstr>Calibri</vt:lpstr>
      <vt:lpstr>Gill Sans MT</vt:lpstr>
      <vt:lpstr>Wingdings</vt:lpstr>
      <vt:lpstr>Wingdings 3</vt:lpstr>
      <vt:lpstr>ヒラギノ角ゴ ProN W6</vt:lpstr>
      <vt:lpstr>Origin</vt:lpstr>
      <vt:lpstr>Course Scheduler</vt:lpstr>
      <vt:lpstr>Objective</vt:lpstr>
      <vt:lpstr>Main Stories</vt:lpstr>
      <vt:lpstr>Stories/Software Process</vt:lpstr>
      <vt:lpstr>Software Process</vt:lpstr>
      <vt:lpstr>Use Cases</vt:lpstr>
      <vt:lpstr>Data Models</vt:lpstr>
      <vt:lpstr>External Resources Used</vt:lpstr>
      <vt:lpstr>Demo</vt:lpstr>
      <vt:lpstr>Lessons Learned</vt:lpstr>
      <vt:lpstr>Project presentation</vt:lpstr>
      <vt:lpstr>Presentation outline</vt:lpstr>
      <vt:lpstr>More details – presentation (cont.)</vt:lpstr>
      <vt:lpstr>More details – presentation (cont.)</vt:lpstr>
      <vt:lpstr>Keep in mind the grading rubric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</dc:title>
  <dc:creator>sidd</dc:creator>
  <cp:lastModifiedBy>Kevin Kuo</cp:lastModifiedBy>
  <cp:revision>26</cp:revision>
  <dcterms:created xsi:type="dcterms:W3CDTF">2011-12-13T18:47:29Z</dcterms:created>
  <dcterms:modified xsi:type="dcterms:W3CDTF">2016-05-17T20:02:19Z</dcterms:modified>
</cp:coreProperties>
</file>