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6" r:id="rId2"/>
    <p:sldId id="281" r:id="rId3"/>
    <p:sldId id="282" r:id="rId4"/>
    <p:sldId id="283" r:id="rId5"/>
    <p:sldId id="289" r:id="rId6"/>
    <p:sldId id="284" r:id="rId7"/>
    <p:sldId id="290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76" autoAdjust="0"/>
  </p:normalViewPr>
  <p:slideViewPr>
    <p:cSldViewPr>
      <p:cViewPr varScale="1">
        <p:scale>
          <a:sx n="80" d="100"/>
          <a:sy n="80" d="100"/>
        </p:scale>
        <p:origin x="2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08D7C-16BC-4208-A89B-5098EB4BD334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7F355-DF31-44BD-ACE7-02B125FE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</a:p>
          <a:p>
            <a:endParaRPr lang="en-US" dirty="0" smtClean="0"/>
          </a:p>
          <a:p>
            <a:r>
              <a:rPr lang="en-US" dirty="0" smtClean="0"/>
              <a:t>Instructor</a:t>
            </a:r>
          </a:p>
          <a:p>
            <a:endParaRPr lang="en-US" dirty="0" smtClean="0"/>
          </a:p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7F355-DF31-44BD-ACE7-02B125FE4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89742A-D530-4AD6-8B3A-72A030ED46C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5477B-ED35-47EA-9B8F-720A03812A3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Kuo, Raj Patel, and Mary Snyder</a:t>
            </a:r>
          </a:p>
        </p:txBody>
      </p:sp>
    </p:spTree>
    <p:extLst>
      <p:ext uri="{BB962C8B-B14F-4D97-AF65-F5344CB8AC3E}">
        <p14:creationId xmlns:p14="http://schemas.microsoft.com/office/powerpoint/2010/main" val="26354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700" b="1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14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Gems </a:t>
            </a:r>
            <a:r>
              <a:rPr lang="en-US" sz="2000" dirty="0" smtClean="0"/>
              <a:t>don’t always make things easier – particularly simple </a:t>
            </a:r>
            <a:r>
              <a:rPr lang="en-US" sz="2000" dirty="0" smtClean="0"/>
              <a:t>functionality</a:t>
            </a:r>
          </a:p>
          <a:p>
            <a:pPr marL="27432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Adding functionality broke existing features.  Importance of full thread/system testing in addition to unit testing.</a:t>
            </a:r>
          </a:p>
        </p:txBody>
      </p:sp>
    </p:spTree>
    <p:extLst>
      <p:ext uri="{BB962C8B-B14F-4D97-AF65-F5344CB8AC3E}">
        <p14:creationId xmlns:p14="http://schemas.microsoft.com/office/powerpoint/2010/main" val="12102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Build an interactive course scheduling web application that would serve as an interface among an institution's registrar, instructors/faculty, and students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2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Stories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Login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Student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Add/Delete Course from Schedule</a:t>
            </a:r>
            <a:endParaRPr lang="en-US" sz="2100" dirty="0" smtClean="0"/>
          </a:p>
          <a:p>
            <a:endParaRPr lang="en-US" sz="2400" dirty="0"/>
          </a:p>
          <a:p>
            <a:r>
              <a:rPr lang="en-US" sz="2400" dirty="0" smtClean="0"/>
              <a:t>Instructor </a:t>
            </a:r>
            <a:r>
              <a:rPr lang="en-US" sz="2400" dirty="0" smtClean="0">
                <a:sym typeface="Wingdings" panose="05000000000000000000" pitchFamily="2" charset="2"/>
              </a:rPr>
              <a:t> Edit Course Info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Administrator  Add/Edit/Delete Course from System</a:t>
            </a:r>
            <a:endParaRPr lang="en-US" sz="17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21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Stories/Software Process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8779" y="1219200"/>
            <a:ext cx="7846442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" name="Right Arrow 3"/>
          <p:cNvSpPr/>
          <p:nvPr/>
        </p:nvSpPr>
        <p:spPr>
          <a:xfrm rot="2196159">
            <a:off x="1054908" y="3176761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3089" y="3662611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711" y="2572806"/>
            <a:ext cx="76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9258" y="4705965"/>
            <a:ext cx="127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DB/Schema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9250" y="3236716"/>
            <a:ext cx="53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9073066">
            <a:off x="2192055" y="421235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260074">
            <a:off x="3142571" y="4194576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638671" y="3583850"/>
            <a:ext cx="6268970" cy="26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75241" y="470596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DB/Seed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29458" y="2565465"/>
            <a:ext cx="69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37871" y="2572806"/>
            <a:ext cx="207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Permissions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06213" y="3352800"/>
            <a:ext cx="145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GUI/Backend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40841" y="37932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196159">
            <a:off x="1935866" y="317676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196159">
            <a:off x="4546466" y="316583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Student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Logs 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Edits </a:t>
            </a:r>
            <a:r>
              <a:rPr lang="en-US" sz="2100" dirty="0" smtClean="0"/>
              <a:t>his/her </a:t>
            </a:r>
            <a:r>
              <a:rPr lang="en-US" sz="2100" dirty="0" smtClean="0"/>
              <a:t>information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/>
              <a:t>Views available </a:t>
            </a:r>
            <a:r>
              <a:rPr lang="en-US" sz="2100" dirty="0" smtClean="0"/>
              <a:t>courses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Adds </a:t>
            </a:r>
            <a:r>
              <a:rPr lang="en-US" sz="2100" dirty="0" smtClean="0"/>
              <a:t>course </a:t>
            </a:r>
            <a:r>
              <a:rPr lang="en-US" sz="2100" dirty="0" smtClean="0"/>
              <a:t>to schedule</a:t>
            </a:r>
          </a:p>
          <a:p>
            <a:pPr marL="274320" lvl="1" indent="0">
              <a:buNone/>
            </a:pPr>
            <a:endParaRPr lang="en-US" sz="2100" dirty="0" smtClean="0"/>
          </a:p>
          <a:p>
            <a:r>
              <a:rPr lang="en-US" sz="2400" dirty="0" smtClean="0"/>
              <a:t>Instructor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Logs 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Views students taking his/her course(s)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Edits 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6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(cont’d)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Admin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Logs in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 </a:t>
            </a:r>
            <a:r>
              <a:rPr lang="en-US" sz="2100" dirty="0" smtClean="0"/>
              <a:t>all</a:t>
            </a:r>
            <a:r>
              <a:rPr lang="en-US" sz="2100" dirty="0" smtClean="0"/>
              <a:t> </a:t>
            </a:r>
            <a:r>
              <a:rPr lang="en-US" sz="2100" dirty="0" smtClean="0"/>
              <a:t>user’s information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 schedules for any user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Add/delete/edit courses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Edit/delete users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100" dirty="0" smtClean="0"/>
              <a:t>Add/delete/edit schedules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0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836"/>
            <a:ext cx="5805182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eaLnBrk="1" hangingPunct="1"/>
            <a:fld id="{7C98DC58-9F5F-402E-9C16-C5F69AC09F0C}" type="slidenum">
              <a:rPr lang="en-US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Gems</a:t>
            </a:r>
          </a:p>
          <a:p>
            <a:pPr lvl="2"/>
            <a:r>
              <a:rPr lang="en-US" sz="1800" dirty="0" err="1" smtClean="0"/>
              <a:t>Omniauth</a:t>
            </a:r>
            <a:endParaRPr lang="en-US" sz="1800" dirty="0" smtClean="0"/>
          </a:p>
          <a:p>
            <a:pPr lvl="2"/>
            <a:r>
              <a:rPr lang="en-US" sz="1800" dirty="0" smtClean="0"/>
              <a:t>Devise</a:t>
            </a:r>
          </a:p>
          <a:p>
            <a:pPr lvl="2"/>
            <a:r>
              <a:rPr lang="en-US" sz="1800" dirty="0" err="1" smtClean="0"/>
              <a:t>CanCan</a:t>
            </a:r>
            <a:endParaRPr lang="en-US" sz="1800" dirty="0" smtClean="0"/>
          </a:p>
          <a:p>
            <a:pPr lvl="1"/>
            <a:r>
              <a:rPr lang="en-US" sz="2400" dirty="0" smtClean="0"/>
              <a:t>Bootstrap</a:t>
            </a:r>
          </a:p>
          <a:p>
            <a:pPr lvl="2"/>
            <a:r>
              <a:rPr lang="en-US" sz="1800" dirty="0" smtClean="0"/>
              <a:t>Twitter</a:t>
            </a:r>
            <a:endParaRPr lang="en-US" sz="1800" dirty="0" smtClean="0"/>
          </a:p>
          <a:p>
            <a:pPr lvl="1"/>
            <a:r>
              <a:rPr lang="en-US" sz="2400" dirty="0" smtClean="0"/>
              <a:t>DB</a:t>
            </a:r>
            <a:endParaRPr lang="en-US" sz="2400" dirty="0" smtClean="0"/>
          </a:p>
          <a:p>
            <a:pPr lvl="2"/>
            <a:r>
              <a:rPr lang="en-US" sz="1800" dirty="0" smtClean="0"/>
              <a:t>SQLite</a:t>
            </a:r>
          </a:p>
          <a:p>
            <a:pPr lvl="1"/>
            <a:r>
              <a:rPr lang="en-US" sz="2400" dirty="0" smtClean="0"/>
              <a:t>Version Control</a:t>
            </a:r>
          </a:p>
          <a:p>
            <a:pPr lvl="2"/>
            <a:r>
              <a:rPr lang="en-US" sz="1800" dirty="0" err="1" smtClean="0"/>
              <a:t>Github</a:t>
            </a:r>
            <a:r>
              <a:rPr lang="en-US" sz="1800" dirty="0"/>
              <a:t>: https://</a:t>
            </a:r>
            <a:r>
              <a:rPr lang="en-US" sz="1800" dirty="0" smtClean="0"/>
              <a:t>github.com/Polo08816/AdWebDevProjectRepo.git</a:t>
            </a:r>
          </a:p>
          <a:p>
            <a:pPr lvl="1"/>
            <a:r>
              <a:rPr lang="en-US" sz="2400" dirty="0" smtClean="0"/>
              <a:t>AJAX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181</Words>
  <Application>Microsoft Office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Gill Sans MT</vt:lpstr>
      <vt:lpstr>Wingdings</vt:lpstr>
      <vt:lpstr>Wingdings 3</vt:lpstr>
      <vt:lpstr>ヒラギノ角ゴ ProN W6</vt:lpstr>
      <vt:lpstr>Origin</vt:lpstr>
      <vt:lpstr>Course Scheduler</vt:lpstr>
      <vt:lpstr>Objective</vt:lpstr>
      <vt:lpstr>Main Stories</vt:lpstr>
      <vt:lpstr>Stories/Software Process</vt:lpstr>
      <vt:lpstr>Software Process</vt:lpstr>
      <vt:lpstr>Use Cases</vt:lpstr>
      <vt:lpstr>Use Cases (cont’d)</vt:lpstr>
      <vt:lpstr>Data Models</vt:lpstr>
      <vt:lpstr>Resources</vt:lpstr>
      <vt:lpstr>Demo</vt:lpstr>
      <vt:lpstr>Lessons Learned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 up</dc:title>
  <dc:creator>sidd</dc:creator>
  <cp:lastModifiedBy>Kevin Kuo</cp:lastModifiedBy>
  <cp:revision>65</cp:revision>
  <dcterms:created xsi:type="dcterms:W3CDTF">2011-12-13T18:47:29Z</dcterms:created>
  <dcterms:modified xsi:type="dcterms:W3CDTF">2016-05-17T22:38:53Z</dcterms:modified>
</cp:coreProperties>
</file>