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4800" autoAdjust="0"/>
  </p:normalViewPr>
  <p:slideViewPr>
    <p:cSldViewPr snapToGrid="0">
      <p:cViewPr varScale="1">
        <p:scale>
          <a:sx n="74" d="100"/>
          <a:sy n="74" d="100"/>
        </p:scale>
        <p:origin x="-26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7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FDAFD-CD77-4874-B0FF-56B97D9B9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C9AEA-6DF6-4A1D-95DA-CC715374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C9AEA-6DF6-4A1D-95DA-CC715374CA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C9AEA-6DF6-4A1D-95DA-CC715374CA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C9AEA-6DF6-4A1D-95DA-CC715374CA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1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Code and Fix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Procedure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Write</a:t>
            </a:r>
            <a:r>
              <a:rPr lang="en-US" baseline="0" dirty="0" smtClean="0"/>
              <a:t> some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Fix the problems in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Poorly</a:t>
            </a:r>
            <a:r>
              <a:rPr lang="en-US" baseline="0" dirty="0" smtClean="0"/>
              <a:t> structured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Expensive to fix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Stagewise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S/W developed in successive stages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Waterfall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Feedback loops between stages to minimize expensive rework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Prototyping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Difficulties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Elaborate documents as completion criteria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Preferred software process model for acquisition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Evolutionary development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Rapid initial operational basis for determining subsequent product improvements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Difficult to distinguish from code and fix model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Transform</a:t>
            </a:r>
            <a:r>
              <a:rPr lang="en-US" baseline="0" dirty="0" smtClean="0"/>
              <a:t>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Assumes existence of a capability to automatically convert a formal specification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C9AEA-6DF6-4A1D-95DA-CC715374CA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Radial dimension </a:t>
            </a:r>
            <a:r>
              <a:rPr lang="en-US" dirty="0" smtClean="0">
                <a:sym typeface="Wingdings" panose="05000000000000000000" pitchFamily="2" charset="2"/>
              </a:rPr>
              <a:t> cumulative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Angular dimension  progress of each spiral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Determine objectives, alternatives, and constraints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ID objectives (performance, functionality, scalability, etc.) , possible means of implementation (design analysis), and constraints (cost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Evaluate alternatives and ID/resolve risks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Develop/verify next level product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Plan next phases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Start of spiral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Hypothesis that software product or service could improve by software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Termination of spiral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Hypothesis is proven true when new software is delivered and fielded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If product sucks and does not resolve original problem </a:t>
            </a:r>
            <a:r>
              <a:rPr lang="en-US" dirty="0" smtClean="0">
                <a:sym typeface="Wingdings" panose="05000000000000000000" pitchFamily="2" charset="2"/>
              </a:rPr>
              <a:t> bad</a:t>
            </a:r>
            <a:endParaRPr lang="en-US" dirty="0" smtClean="0"/>
          </a:p>
          <a:p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C9AEA-6DF6-4A1D-95DA-CC715374CA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1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Round 0 – Feasibility study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Produce</a:t>
            </a:r>
            <a:r>
              <a:rPr lang="en-US" baseline="0" dirty="0" smtClean="0"/>
              <a:t> a concept of operation and a basic life cycle plan for implementing the preferred alternative that emerged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Very high level discussions/ideas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Round 1 – CONOP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More than just planning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Committed to setting</a:t>
            </a:r>
            <a:r>
              <a:rPr lang="en-US" baseline="0" dirty="0" smtClean="0"/>
              <a:t> up a prototype development environment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Round 2 – Top Level Requirements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Successive rounds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C9AEA-6DF6-4A1D-95DA-CC715374CA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9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0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1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383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6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63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28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3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7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6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5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6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0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3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90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5748" y="855663"/>
            <a:ext cx="7084679" cy="128746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A Spiral model of software Development and enhancement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672" y="3602038"/>
            <a:ext cx="7511844" cy="1655762"/>
          </a:xfrm>
        </p:spPr>
        <p:txBody>
          <a:bodyPr anchor="b"/>
          <a:lstStyle/>
          <a:p>
            <a:pPr algn="r"/>
            <a:r>
              <a:rPr lang="en-US" dirty="0" smtClean="0"/>
              <a:t>Author: Barry w </a:t>
            </a:r>
            <a:r>
              <a:rPr lang="en-US" dirty="0" err="1" smtClean="0"/>
              <a:t>boehm</a:t>
            </a:r>
            <a:r>
              <a:rPr lang="en-US" dirty="0" smtClean="0"/>
              <a:t>, TRW Defense systems Group</a:t>
            </a:r>
          </a:p>
          <a:p>
            <a:pPr algn="r"/>
            <a:r>
              <a:rPr lang="en-US" dirty="0" smtClean="0"/>
              <a:t>Presenter: Kevin Kuo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4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S/W Process VS S/W Methodology</a:t>
            </a:r>
            <a:endParaRPr lang="en-US" dirty="0" smtClean="0"/>
          </a:p>
          <a:p>
            <a:r>
              <a:rPr lang="en-US" dirty="0" smtClean="0"/>
              <a:t>Existing Process Models</a:t>
            </a:r>
            <a:endParaRPr lang="en-US" dirty="0" smtClean="0"/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Rounds</a:t>
            </a:r>
            <a:endParaRPr lang="en-US" dirty="0" smtClean="0"/>
          </a:p>
          <a:p>
            <a:r>
              <a:rPr lang="en-US" dirty="0" smtClean="0"/>
              <a:t>Evaluation</a:t>
            </a:r>
            <a:endParaRPr lang="en-US" dirty="0" smtClean="0"/>
          </a:p>
          <a:p>
            <a:r>
              <a:rPr lang="en-US" dirty="0" smtClean="0"/>
              <a:t>Questions/Comments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5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500" cy="1478570"/>
          </a:xfrm>
        </p:spPr>
        <p:txBody>
          <a:bodyPr/>
          <a:lstStyle/>
          <a:p>
            <a:r>
              <a:rPr lang="en-US" dirty="0" smtClean="0"/>
              <a:t>Software Process model vs. Software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Process Model</a:t>
            </a:r>
          </a:p>
          <a:p>
            <a:pPr lvl="1"/>
            <a:r>
              <a:rPr lang="en-US" b="1" dirty="0" smtClean="0"/>
              <a:t>Don’t specify how to do things but outline the types of things that must be done</a:t>
            </a:r>
          </a:p>
          <a:p>
            <a:pPr lvl="1"/>
            <a:r>
              <a:rPr lang="en-US" b="1" dirty="0" smtClean="0"/>
              <a:t>“Provide guidance on </a:t>
            </a:r>
            <a:r>
              <a:rPr lang="en-US" b="1" dirty="0" smtClean="0"/>
              <a:t>the </a:t>
            </a:r>
            <a:r>
              <a:rPr lang="en-US" b="1" dirty="0" smtClean="0"/>
              <a:t>order in which a project should carry out its major tasks</a:t>
            </a:r>
            <a:endParaRPr lang="en-US" b="1" dirty="0"/>
          </a:p>
          <a:p>
            <a:r>
              <a:rPr lang="en-US" dirty="0" smtClean="0"/>
              <a:t>Methodology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pecific way of conducting a software project</a:t>
            </a:r>
          </a:p>
          <a:p>
            <a:pPr lvl="1"/>
            <a:r>
              <a:rPr lang="en-US" dirty="0" smtClean="0"/>
              <a:t>“Primary focus is on how to navigate through each phase and how to represent phase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4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Process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and Fix</a:t>
            </a:r>
          </a:p>
          <a:p>
            <a:r>
              <a:rPr lang="en-US" dirty="0" err="1" smtClean="0"/>
              <a:t>Stagewise</a:t>
            </a:r>
            <a:endParaRPr lang="en-US" dirty="0" smtClean="0"/>
          </a:p>
          <a:p>
            <a:r>
              <a:rPr lang="en-US" dirty="0" smtClean="0"/>
              <a:t>Waterfall</a:t>
            </a:r>
          </a:p>
          <a:p>
            <a:r>
              <a:rPr lang="en-US" dirty="0" smtClean="0"/>
              <a:t>Evolutionary development </a:t>
            </a:r>
            <a:br>
              <a:rPr lang="en-US" dirty="0" smtClean="0"/>
            </a:br>
            <a:r>
              <a:rPr lang="en-US" dirty="0" smtClean="0"/>
              <a:t>model</a:t>
            </a:r>
          </a:p>
          <a:p>
            <a:r>
              <a:rPr lang="en-US" dirty="0" smtClean="0"/>
              <a:t>Transform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95" y="2097087"/>
            <a:ext cx="2952821" cy="35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5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7372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Fosters development that are not necessarily uniform, exhaustive, or formal</a:t>
            </a:r>
          </a:p>
          <a:p>
            <a:pPr lvl="1"/>
            <a:r>
              <a:rPr lang="en-US" dirty="0" smtClean="0"/>
              <a:t>Defer elaboration of low risk tasks</a:t>
            </a:r>
          </a:p>
          <a:p>
            <a:r>
              <a:rPr lang="en-US" dirty="0" smtClean="0"/>
              <a:t>Prototyping = risk reduction</a:t>
            </a:r>
          </a:p>
          <a:p>
            <a:r>
              <a:rPr lang="en-US" dirty="0" smtClean="0"/>
              <a:t>Prefers re-works </a:t>
            </a:r>
            <a:r>
              <a:rPr lang="en-US" dirty="0" smtClean="0"/>
              <a:t>in </a:t>
            </a:r>
            <a:r>
              <a:rPr lang="en-US" dirty="0" smtClean="0"/>
              <a:t>earlier stages as opposed to costly re-works in later stages</a:t>
            </a:r>
          </a:p>
          <a:p>
            <a:r>
              <a:rPr lang="en-US" dirty="0" smtClean="0"/>
              <a:t>Emphasis on risk management and risk reduction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88909"/>
            <a:ext cx="7429499" cy="1478570"/>
          </a:xfrm>
        </p:spPr>
        <p:txBody>
          <a:bodyPr/>
          <a:lstStyle/>
          <a:p>
            <a:r>
              <a:rPr lang="en-US" dirty="0" smtClean="0"/>
              <a:t>Spiral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13" y="1624639"/>
            <a:ext cx="5850592" cy="50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process model - 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0 – Feasibility Study</a:t>
            </a:r>
          </a:p>
          <a:p>
            <a:r>
              <a:rPr lang="en-US" dirty="0" smtClean="0"/>
              <a:t>Round 1 – Concept of Operation (CONOP)</a:t>
            </a:r>
          </a:p>
          <a:p>
            <a:r>
              <a:rPr lang="en-US" dirty="0" smtClean="0"/>
              <a:t>Round 2 – Top Level Requirements</a:t>
            </a:r>
          </a:p>
          <a:p>
            <a:r>
              <a:rPr lang="en-US" dirty="0" smtClean="0"/>
              <a:t>…onwards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8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15576"/>
              </p:ext>
            </p:extLst>
          </p:nvPr>
        </p:nvGraphicFramePr>
        <p:xfrm>
          <a:off x="1522809" y="1742059"/>
          <a:ext cx="6096000" cy="463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33819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533819">
                <a:tc>
                  <a:txBody>
                    <a:bodyPr/>
                    <a:lstStyle/>
                    <a:p>
                      <a:r>
                        <a:rPr lang="en-US" dirty="0" smtClean="0"/>
                        <a:t>Focuses</a:t>
                      </a:r>
                      <a:r>
                        <a:rPr lang="en-US" baseline="0" dirty="0" smtClean="0"/>
                        <a:t> attention on options that involve reuse of existing software (Model Based Engineering)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 (especially requirements) makes</a:t>
                      </a:r>
                      <a:r>
                        <a:rPr lang="en-US" baseline="0" dirty="0" smtClean="0"/>
                        <a:t> customer buy-off challenging with regard to contracting</a:t>
                      </a:r>
                      <a:endParaRPr lang="en-US" dirty="0"/>
                    </a:p>
                  </a:txBody>
                  <a:tcPr/>
                </a:tc>
              </a:tr>
              <a:tr h="533819">
                <a:tc>
                  <a:txBody>
                    <a:bodyPr/>
                    <a:lstStyle/>
                    <a:p>
                      <a:r>
                        <a:rPr lang="en-US" dirty="0" smtClean="0"/>
                        <a:t>Viable</a:t>
                      </a:r>
                      <a:r>
                        <a:rPr lang="en-US" baseline="0" dirty="0" smtClean="0"/>
                        <a:t> framework for integrated hardware/software system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Relies heavy on risk-assessment expertise</a:t>
                      </a:r>
                      <a:endParaRPr lang="en-US" dirty="0"/>
                    </a:p>
                  </a:txBody>
                  <a:tcPr/>
                </a:tc>
              </a:tr>
              <a:tr h="5338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not be suitable for smaller</a:t>
                      </a:r>
                      <a:r>
                        <a:rPr lang="en-US" baseline="0" dirty="0" smtClean="0"/>
                        <a:t> teams because it requires a lot of overhead</a:t>
                      </a:r>
                      <a:endParaRPr lang="en-US" dirty="0"/>
                    </a:p>
                  </a:txBody>
                  <a:tcPr/>
                </a:tc>
              </a:tr>
              <a:tr h="5338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32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5" y="583794"/>
            <a:ext cx="7429499" cy="1478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Questions/Comments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0534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614</TotalTime>
  <Words>477</Words>
  <Application>Microsoft Office PowerPoint</Application>
  <PresentationFormat>On-screen Show (4:3)</PresentationFormat>
  <Paragraphs>93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A Spiral model of software Development and enhancement</vt:lpstr>
      <vt:lpstr>Agenda</vt:lpstr>
      <vt:lpstr>Software Process model vs. Software methodology</vt:lpstr>
      <vt:lpstr>Existing Process Models</vt:lpstr>
      <vt:lpstr>Spiral model features</vt:lpstr>
      <vt:lpstr>Spiral model</vt:lpstr>
      <vt:lpstr>Spiral process model - rounds</vt:lpstr>
      <vt:lpstr>Evaluation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Kuo</dc:creator>
  <cp:lastModifiedBy>Kuo, Kevin (ES)</cp:lastModifiedBy>
  <cp:revision>33</cp:revision>
  <dcterms:created xsi:type="dcterms:W3CDTF">2016-02-14T12:19:01Z</dcterms:created>
  <dcterms:modified xsi:type="dcterms:W3CDTF">2016-02-16T23:08:00Z</dcterms:modified>
</cp:coreProperties>
</file>