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76" r:id="rId2"/>
    <p:sldId id="277" r:id="rId3"/>
    <p:sldId id="278" r:id="rId4"/>
    <p:sldId id="279" r:id="rId5"/>
    <p:sldId id="273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8D7C-16BC-4208-A89B-5098EB4BD334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F355-DF31-44BD-ACE7-02B125FE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BDB13B5-7026-4A61-BA25-FD46DB759292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D2902981-5E2B-490C-A6EF-2ADAAA2385D6}" type="slidenum">
              <a:rPr lang="en-US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B035-350E-4DCC-9598-370D2EC009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FA326E2F-55F0-422C-913E-C28BCD70E13A}" type="slidenum">
              <a:rPr lang="en-US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9742A-D530-4AD6-8B3A-72A030ED46CD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Details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COSC 617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5C1956F-D052-49EA-A0EB-DEB2CB7BECB3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dirty="0" smtClean="0"/>
              <a:t>15 minutes per group</a:t>
            </a:r>
          </a:p>
          <a:p>
            <a:pPr lvl="2">
              <a:defRPr/>
            </a:pPr>
            <a:r>
              <a:rPr lang="en-US" dirty="0" smtClean="0"/>
              <a:t>Everybody in the group presents</a:t>
            </a:r>
          </a:p>
          <a:p>
            <a:pPr lvl="2">
              <a:defRPr/>
            </a:pPr>
            <a:r>
              <a:rPr lang="en-US" dirty="0" smtClean="0"/>
              <a:t>The audience will ask questions in between and make you work your code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Set up beforehand. Check your devices. Check demos. Always have screen shots.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Professionalism in the presentation will be graded. </a:t>
            </a:r>
          </a:p>
          <a:p>
            <a:pPr marL="333375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9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outline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</a:t>
            </a:r>
            <a:r>
              <a:rPr lang="en-US" sz="2000" b="1" dirty="0" smtClean="0"/>
              <a:t>stories?</a:t>
            </a:r>
          </a:p>
          <a:p>
            <a:pPr lvl="1"/>
            <a:r>
              <a:rPr lang="en-US" sz="2000" b="1" dirty="0" smtClean="0"/>
              <a:t>How many new stories </a:t>
            </a:r>
            <a:r>
              <a:rPr lang="en-US" sz="2000" b="1" smtClean="0"/>
              <a:t>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96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details – presentation (cont.)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844C1F13-1DE0-4C83-9F21-72FE14CEF5A9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9688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Tell people about what you've done, at a level they can use</a:t>
            </a:r>
          </a:p>
          <a:p>
            <a:pPr lvl="1">
              <a:defRPr/>
            </a:pPr>
            <a:r>
              <a:rPr lang="en-US" dirty="0" smtClean="0"/>
              <a:t>Tools, technologies, approaches</a:t>
            </a:r>
          </a:p>
          <a:p>
            <a:pPr lvl="1">
              <a:defRPr/>
            </a:pPr>
            <a:r>
              <a:rPr lang="en-US" dirty="0" smtClean="0"/>
              <a:t>“Implemented </a:t>
            </a:r>
            <a:r>
              <a:rPr lang="en-US" dirty="0" err="1" smtClean="0"/>
              <a:t>GoogleMaps</a:t>
            </a:r>
            <a:r>
              <a:rPr lang="en-US" dirty="0" smtClean="0"/>
              <a:t> using the </a:t>
            </a:r>
            <a:r>
              <a:rPr lang="en-US" dirty="0" err="1" smtClean="0"/>
              <a:t>GeoKit</a:t>
            </a:r>
            <a:r>
              <a:rPr lang="en-US" dirty="0" smtClean="0"/>
              <a:t> gem..”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</a:t>
            </a:r>
          </a:p>
          <a:p>
            <a:pPr lvl="1">
              <a:defRPr/>
            </a:pPr>
            <a:r>
              <a:rPr lang="en-US" dirty="0" smtClean="0"/>
              <a:t>Source code examples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Figures - system diagrams – can be more useful than text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Exception: if you've done something technically snazzy, say more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details – presentation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FDBB-A0DD-4E03-9C6C-F05383EA2C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examples</a:t>
            </a:r>
          </a:p>
          <a:p>
            <a:pPr lvl="1"/>
            <a:r>
              <a:rPr lang="en-US" dirty="0" smtClean="0"/>
              <a:t>Keep things specific and interesting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Stories of tools in action</a:t>
            </a:r>
          </a:p>
          <a:p>
            <a:pPr lvl="1"/>
            <a:r>
              <a:rPr lang="en-US" dirty="0" smtClean="0"/>
              <a:t>“Jane wants to compare flight and hotel alternatives for her vacation. She starts by ....”</a:t>
            </a:r>
          </a:p>
          <a:p>
            <a:endParaRPr lang="en-US" dirty="0" smtClean="0"/>
          </a:p>
          <a:p>
            <a:r>
              <a:rPr lang="en-US" dirty="0" smtClean="0"/>
              <a:t>DEMOS! Even if they don't work, are buggy,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in mind the grading rubric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2F9FA2DA-42F7-45E4-B768-1F6C6F229AEA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148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on blackboard</a:t>
            </a:r>
          </a:p>
        </p:txBody>
      </p:sp>
    </p:spTree>
    <p:extLst>
      <p:ext uri="{BB962C8B-B14F-4D97-AF65-F5344CB8AC3E}">
        <p14:creationId xmlns:p14="http://schemas.microsoft.com/office/powerpoint/2010/main" val="11756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295</Words>
  <Application>Microsoft Office PowerPoint</Application>
  <PresentationFormat>On-screen Show (4:3)</PresentationFormat>
  <Paragraphs>56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Presentation Details</vt:lpstr>
      <vt:lpstr>Project presentation</vt:lpstr>
      <vt:lpstr>Presentation outline</vt:lpstr>
      <vt:lpstr>More details – presentation (cont.)</vt:lpstr>
      <vt:lpstr>More details – presentation (cont.)</vt:lpstr>
      <vt:lpstr>Keep in mind the grading rubric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sidd</dc:creator>
  <cp:lastModifiedBy>siddharth kaza</cp:lastModifiedBy>
  <cp:revision>8</cp:revision>
  <dcterms:created xsi:type="dcterms:W3CDTF">2011-12-13T18:47:29Z</dcterms:created>
  <dcterms:modified xsi:type="dcterms:W3CDTF">2012-12-04T21:13:18Z</dcterms:modified>
</cp:coreProperties>
</file>