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70" r:id="rId12"/>
    <p:sldId id="271" r:id="rId13"/>
    <p:sldId id="272" r:id="rId14"/>
    <p:sldId id="273" r:id="rId15"/>
    <p:sldId id="274" r:id="rId16"/>
    <p:sldId id="269" r:id="rId17"/>
    <p:sldId id="265" r:id="rId18"/>
    <p:sldId id="266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0C02B-5675-4355-9FDD-88E70148E3AF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29D3D-CD5A-4308-9A2E-842F2642A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1494-FFC6-4BE8-8B99-ABE91EF91052}" type="datetime1">
              <a:rPr lang="en-US" smtClean="0"/>
              <a:t>9/18/2012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F567-4C1A-46BB-817F-DC20347DD93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75A7-8537-437F-B26D-C5B7BAE22D12}" type="datetime1">
              <a:rPr lang="en-US" smtClean="0"/>
              <a:t>9/18/2012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F567-4C1A-46BB-817F-DC20347DD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E9A9-7A54-4870-8199-486AC3018EA9}" type="datetime1">
              <a:rPr lang="en-US" smtClean="0"/>
              <a:t>9/18/2012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F567-4C1A-46BB-817F-DC20347DD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E6E2-F4CF-47C1-8E18-5259EA291B50}" type="datetime1">
              <a:rPr lang="en-US" smtClean="0"/>
              <a:t>9/18/2012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F567-4C1A-46BB-817F-DC20347DD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61F1-2304-4367-B3EC-7C3C8537C0D3}" type="datetime1">
              <a:rPr lang="en-US" smtClean="0"/>
              <a:t>9/18/2012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F567-4C1A-46BB-817F-DC20347DD93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3B16-61BE-47D5-90CD-EFA5D10A8B58}" type="datetime1">
              <a:rPr lang="en-US" smtClean="0"/>
              <a:t>9/18/2012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F567-4C1A-46BB-817F-DC20347DD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6C7A-A5EF-4D1C-A723-E223800A6A9D}" type="datetime1">
              <a:rPr lang="en-US" smtClean="0"/>
              <a:t>9/18/2012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F567-4C1A-46BB-817F-DC20347DD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240D-1702-46C3-8F63-BAEEDBB80B3D}" type="datetime1">
              <a:rPr lang="en-US" smtClean="0"/>
              <a:t>9/18/2012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F567-4C1A-46BB-817F-DC20347DD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2EBA-D42F-476D-A743-554B6CFEAE59}" type="datetime1">
              <a:rPr lang="en-US" smtClean="0"/>
              <a:t>9/18/2012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F567-4C1A-46BB-817F-DC20347DD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433B-0067-44ED-BB2A-CE8115B19890}" type="datetime1">
              <a:rPr lang="en-US" smtClean="0"/>
              <a:t>9/18/2012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F567-4C1A-46BB-817F-DC20347DD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7A9A-DBF8-4FBE-8F3D-800E3AD06A31}" type="datetime1">
              <a:rPr lang="en-US" smtClean="0"/>
              <a:t>9/18/2012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E4AF567-4C1A-46BB-817F-DC20347DD93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6AFFCA-DE43-4AF1-B9AA-2143FC513EDA}" type="datetime1">
              <a:rPr lang="en-US" smtClean="0"/>
              <a:t>9/18/2012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E4AF567-4C1A-46BB-817F-DC20347DD93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-228600"/>
            <a:ext cx="7851648" cy="1828800"/>
          </a:xfrm>
        </p:spPr>
        <p:txBody>
          <a:bodyPr/>
          <a:lstStyle/>
          <a:p>
            <a:r>
              <a:rPr lang="en-US" dirty="0" err="1" smtClean="0"/>
              <a:t>MessageBoard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3519" y="3228536"/>
            <a:ext cx="8411615" cy="1876864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 smtClean="0"/>
              <a:t>Progress Report</a:t>
            </a:r>
          </a:p>
          <a:p>
            <a:endParaRPr lang="en-US" dirty="0" smtClean="0"/>
          </a:p>
          <a:p>
            <a:r>
              <a:rPr lang="en-US" dirty="0" err="1" smtClean="0"/>
              <a:t>Suraj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endParaRPr lang="en-US" dirty="0" smtClean="0"/>
          </a:p>
          <a:p>
            <a:r>
              <a:rPr lang="en-US" dirty="0" smtClean="0"/>
              <a:t>Michael Morrison</a:t>
            </a:r>
          </a:p>
          <a:p>
            <a:r>
              <a:rPr lang="en-US" dirty="0" err="1" smtClean="0"/>
              <a:t>Sushma</a:t>
            </a:r>
            <a:r>
              <a:rPr lang="en-US" dirty="0" smtClean="0"/>
              <a:t> </a:t>
            </a:r>
            <a:r>
              <a:rPr lang="en-US" dirty="0" err="1" smtClean="0"/>
              <a:t>Shrestha</a:t>
            </a:r>
            <a:endParaRPr lang="en-US" dirty="0" smtClean="0"/>
          </a:p>
          <a:p>
            <a:r>
              <a:rPr lang="en-US" dirty="0" smtClean="0"/>
              <a:t>Joseph </a:t>
            </a:r>
            <a:r>
              <a:rPr lang="en-US" dirty="0" err="1" smtClean="0"/>
              <a:t>Zidell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F567-4C1A-46BB-817F-DC20347DD9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0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F567-4C1A-46BB-817F-DC20347DD933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43000"/>
            <a:ext cx="6629400" cy="4792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93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Project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F567-4C1A-46BB-817F-DC20347DD933}" type="slidenum">
              <a:rPr lang="en-US" smtClean="0"/>
              <a:t>11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200"/>
            <a:ext cx="5634037" cy="450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057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Messages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F567-4C1A-46BB-817F-DC20347DD933}" type="slidenum">
              <a:rPr lang="en-US" smtClean="0"/>
              <a:t>12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2286000"/>
            <a:ext cx="44291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006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Notes, with and without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F567-4C1A-46BB-817F-DC20347DD933}" type="slidenum">
              <a:rPr lang="en-US" smtClean="0"/>
              <a:t>13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863" y="1579749"/>
            <a:ext cx="5736937" cy="1392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124200"/>
            <a:ext cx="6438900" cy="358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37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Easily done by using the </a:t>
            </a:r>
            <a:r>
              <a:rPr lang="en-US" dirty="0"/>
              <a:t>B</a:t>
            </a:r>
            <a:r>
              <a:rPr lang="en-US" dirty="0" smtClean="0"/>
              <a:t>rowse button.  Users are also able to click on the File Name link and down load the files for the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F567-4C1A-46BB-817F-DC20347DD933}" type="slidenum">
              <a:rPr lang="en-US" smtClean="0"/>
              <a:t>14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895600"/>
            <a:ext cx="442912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559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 and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F567-4C1A-46BB-817F-DC20347DD933}" type="slidenum">
              <a:rPr lang="en-US" smtClean="0"/>
              <a:t>15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8400"/>
            <a:ext cx="443865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83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Inviting New Users to a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F567-4C1A-46BB-817F-DC20347DD933}" type="slidenum">
              <a:rPr lang="en-US" smtClean="0"/>
              <a:t>16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7848600" cy="359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691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omniauth-facebook</a:t>
            </a:r>
            <a:r>
              <a:rPr lang="en-US" dirty="0" smtClean="0"/>
              <a:t> - Allows users to register and login with their Facebook account.</a:t>
            </a:r>
          </a:p>
          <a:p>
            <a:endParaRPr lang="en-US" dirty="0" smtClean="0"/>
          </a:p>
          <a:p>
            <a:r>
              <a:rPr lang="en-US" smtClean="0"/>
              <a:t>paperclip </a:t>
            </a:r>
            <a:r>
              <a:rPr lang="en-US" dirty="0" smtClean="0"/>
              <a:t>– Used with the file upload process to allow for the uploading of files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calendar_helper</a:t>
            </a:r>
            <a:r>
              <a:rPr lang="en-US" dirty="0" smtClean="0"/>
              <a:t> – This is the gem used to create the calendars for projects.</a:t>
            </a:r>
          </a:p>
          <a:p>
            <a:endParaRPr lang="en-US" dirty="0"/>
          </a:p>
          <a:p>
            <a:r>
              <a:rPr lang="en-US" dirty="0" err="1" smtClean="0"/>
              <a:t>bcrypt</a:t>
            </a:r>
            <a:r>
              <a:rPr lang="en-US" dirty="0" smtClean="0"/>
              <a:t>-ruby – This encrypts a users password.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F567-4C1A-46BB-817F-DC20347DD9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7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Checkout </a:t>
            </a:r>
            <a:r>
              <a:rPr lang="en-US" dirty="0"/>
              <a:t>from repository before doing any work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Don’t </a:t>
            </a:r>
            <a:r>
              <a:rPr lang="en-US" dirty="0"/>
              <a:t>use outdated plugins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Research </a:t>
            </a:r>
            <a:r>
              <a:rPr lang="en-US" dirty="0"/>
              <a:t>is someone already did work for you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err="1" smtClean="0"/>
              <a:t>RoR</a:t>
            </a:r>
            <a:r>
              <a:rPr lang="en-US" dirty="0" smtClean="0"/>
              <a:t> </a:t>
            </a:r>
            <a:r>
              <a:rPr lang="en-US" dirty="0"/>
              <a:t>is easy for simple things; complex for complicated things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F567-4C1A-46BB-817F-DC20347DD93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4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F567-4C1A-46BB-817F-DC20347DD93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1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of 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an </a:t>
            </a:r>
            <a:r>
              <a:rPr lang="en-US" dirty="0"/>
              <a:t>environment for group members to come together and manage work, set goals, communicate on project changes, notifications of updates and share project files between group members.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F567-4C1A-46BB-817F-DC20347DD9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7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wanted to make a site that would fix issues of collaboration between group members that are unable to meet on a regular basis.</a:t>
            </a:r>
          </a:p>
          <a:p>
            <a:endParaRPr lang="en-US" dirty="0"/>
          </a:p>
          <a:p>
            <a:r>
              <a:rPr lang="en-US" dirty="0" smtClean="0"/>
              <a:t>We aimed to simplify the collaboration for groups.</a:t>
            </a:r>
          </a:p>
          <a:p>
            <a:endParaRPr lang="en-US" dirty="0"/>
          </a:p>
          <a:p>
            <a:r>
              <a:rPr lang="en-US" dirty="0" smtClean="0"/>
              <a:t>This is a product that can be used by many types of groups to complete their work for any kind of job.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F567-4C1A-46BB-817F-DC20347DD9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7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Started with listing project features</a:t>
            </a:r>
          </a:p>
          <a:p>
            <a:pPr lvl="1"/>
            <a:r>
              <a:rPr lang="en-US" dirty="0" smtClean="0"/>
              <a:t>Message Board</a:t>
            </a:r>
          </a:p>
          <a:p>
            <a:pPr lvl="1"/>
            <a:r>
              <a:rPr lang="en-US" dirty="0" smtClean="0"/>
              <a:t>Calendar and Events</a:t>
            </a:r>
          </a:p>
          <a:p>
            <a:pPr lvl="1"/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File Upload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F567-4C1A-46BB-817F-DC20347DD9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6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Stories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Adding in core functionality</a:t>
            </a:r>
          </a:p>
          <a:p>
            <a:pPr lvl="1"/>
            <a:r>
              <a:rPr lang="en-US" dirty="0" smtClean="0"/>
              <a:t>Login</a:t>
            </a:r>
          </a:p>
          <a:p>
            <a:pPr lvl="1"/>
            <a:r>
              <a:rPr lang="en-US" dirty="0" smtClean="0"/>
              <a:t>Login via Facebook</a:t>
            </a:r>
          </a:p>
          <a:p>
            <a:pPr lvl="1"/>
            <a:r>
              <a:rPr lang="en-US" dirty="0" smtClean="0"/>
              <a:t>Creating projects</a:t>
            </a:r>
          </a:p>
          <a:p>
            <a:pPr lvl="2"/>
            <a:r>
              <a:rPr lang="en-US" dirty="0" smtClean="0"/>
              <a:t>Adding and Removing users</a:t>
            </a:r>
          </a:p>
          <a:p>
            <a:pPr lvl="1"/>
            <a:r>
              <a:rPr lang="en-US" dirty="0" smtClean="0"/>
              <a:t>User Registration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F567-4C1A-46BB-817F-DC20347DD9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4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Through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Some of the project features were completed first before we realized that we needed to get other components working as well.</a:t>
            </a:r>
          </a:p>
          <a:p>
            <a:pPr lvl="1"/>
            <a:r>
              <a:rPr lang="en-US" dirty="0" smtClean="0"/>
              <a:t>Creating Users and Projects</a:t>
            </a:r>
          </a:p>
          <a:p>
            <a:pPr lvl="1"/>
            <a:r>
              <a:rPr lang="en-US" dirty="0" smtClean="0"/>
              <a:t>Messages, Notes, Uploads</a:t>
            </a:r>
          </a:p>
          <a:p>
            <a:pPr lvl="1"/>
            <a:r>
              <a:rPr lang="en-US" dirty="0" smtClean="0"/>
              <a:t>Login</a:t>
            </a:r>
          </a:p>
          <a:p>
            <a:pPr lvl="1"/>
            <a:r>
              <a:rPr lang="en-US" dirty="0" smtClean="0"/>
              <a:t>Calendar and Events</a:t>
            </a:r>
          </a:p>
          <a:p>
            <a:pPr lvl="1"/>
            <a:r>
              <a:rPr lang="en-US" dirty="0" smtClean="0"/>
              <a:t>Facebook Authentication Login</a:t>
            </a:r>
            <a:endParaRPr lang="en-US" dirty="0"/>
          </a:p>
          <a:p>
            <a:pPr lvl="1"/>
            <a:r>
              <a:rPr lang="en-US" dirty="0" smtClean="0"/>
              <a:t>Managing users in 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F567-4C1A-46BB-817F-DC20347DD9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knew the work that needed to be completed, so each member would choose the work they wanted to do.</a:t>
            </a:r>
          </a:p>
          <a:p>
            <a:endParaRPr lang="en-US" dirty="0"/>
          </a:p>
          <a:p>
            <a:r>
              <a:rPr lang="en-US" dirty="0" smtClean="0"/>
              <a:t>The group would meet on weekends to complete their work, get help and discuss new work that needed to be done.  A list of work for the week would be created on Monday nights and emailed to the group.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F567-4C1A-46BB-817F-DC20347DD9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3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did what…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610600" cy="3931920"/>
          </a:xfrm>
        </p:spPr>
        <p:txBody>
          <a:bodyPr numCol="2">
            <a:normAutofit fontScale="85000" lnSpcReduction="20000"/>
          </a:bodyPr>
          <a:lstStyle/>
          <a:p>
            <a:r>
              <a:rPr lang="en-US" dirty="0" smtClean="0"/>
              <a:t>Joseph </a:t>
            </a:r>
            <a:r>
              <a:rPr lang="en-US" dirty="0" err="1" smtClean="0"/>
              <a:t>Zidell</a:t>
            </a:r>
            <a:endParaRPr lang="en-US" dirty="0" smtClean="0"/>
          </a:p>
          <a:p>
            <a:pPr lvl="1"/>
            <a:r>
              <a:rPr lang="en-US" dirty="0" smtClean="0"/>
              <a:t>Message board</a:t>
            </a:r>
          </a:p>
          <a:p>
            <a:pPr lvl="1"/>
            <a:r>
              <a:rPr lang="en-US" dirty="0" smtClean="0"/>
              <a:t>Listing messages</a:t>
            </a:r>
          </a:p>
          <a:p>
            <a:pPr lvl="1"/>
            <a:r>
              <a:rPr lang="en-US" dirty="0" smtClean="0"/>
              <a:t>Project creation</a:t>
            </a:r>
          </a:p>
          <a:p>
            <a:pPr lvl="1"/>
            <a:r>
              <a:rPr lang="en-US" dirty="0" smtClean="0"/>
              <a:t>Creating test cases</a:t>
            </a:r>
          </a:p>
          <a:p>
            <a:pPr lvl="1"/>
            <a:r>
              <a:rPr lang="en-US" dirty="0"/>
              <a:t>Project Admin </a:t>
            </a:r>
            <a:r>
              <a:rPr lang="en-US" dirty="0" smtClean="0"/>
              <a:t>form</a:t>
            </a:r>
          </a:p>
          <a:p>
            <a:r>
              <a:rPr lang="en-US" dirty="0" err="1" smtClean="0"/>
              <a:t>Sushma</a:t>
            </a:r>
            <a:r>
              <a:rPr lang="en-US" dirty="0" smtClean="0"/>
              <a:t> </a:t>
            </a:r>
            <a:r>
              <a:rPr lang="en-US" dirty="0" err="1" smtClean="0"/>
              <a:t>Shrestha</a:t>
            </a:r>
            <a:endParaRPr lang="en-US" dirty="0" smtClean="0"/>
          </a:p>
          <a:p>
            <a:pPr lvl="1"/>
            <a:r>
              <a:rPr lang="en-US" dirty="0" smtClean="0"/>
              <a:t>User registration</a:t>
            </a:r>
          </a:p>
          <a:p>
            <a:pPr lvl="1"/>
            <a:r>
              <a:rPr lang="en-US" dirty="0" smtClean="0"/>
              <a:t>Data validation / Seeding</a:t>
            </a:r>
          </a:p>
          <a:p>
            <a:pPr lvl="1"/>
            <a:r>
              <a:rPr lang="en-US" dirty="0" smtClean="0"/>
              <a:t>File Upload</a:t>
            </a:r>
          </a:p>
          <a:p>
            <a:pPr lvl="1"/>
            <a:r>
              <a:rPr lang="en-US" dirty="0" smtClean="0"/>
              <a:t>Creating test cases</a:t>
            </a:r>
          </a:p>
          <a:p>
            <a:endParaRPr lang="en-US" dirty="0" smtClean="0"/>
          </a:p>
          <a:p>
            <a:r>
              <a:rPr lang="en-US" dirty="0" smtClean="0"/>
              <a:t>Michael Morrison</a:t>
            </a:r>
          </a:p>
          <a:p>
            <a:pPr lvl="1"/>
            <a:r>
              <a:rPr lang="en-US" dirty="0" smtClean="0"/>
              <a:t>Message board</a:t>
            </a:r>
          </a:p>
          <a:p>
            <a:pPr lvl="1"/>
            <a:r>
              <a:rPr lang="en-US" dirty="0" smtClean="0"/>
              <a:t>Notes with history</a:t>
            </a:r>
          </a:p>
          <a:p>
            <a:pPr lvl="1"/>
            <a:r>
              <a:rPr lang="en-US" dirty="0" smtClean="0"/>
              <a:t>Creating test cases</a:t>
            </a:r>
          </a:p>
          <a:p>
            <a:pPr lvl="1"/>
            <a:r>
              <a:rPr lang="en-US" dirty="0" smtClean="0"/>
              <a:t>Project Admin form</a:t>
            </a:r>
          </a:p>
          <a:p>
            <a:r>
              <a:rPr lang="en-US" dirty="0" err="1" smtClean="0"/>
              <a:t>Suraj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endParaRPr lang="en-US" dirty="0" smtClean="0"/>
          </a:p>
          <a:p>
            <a:pPr lvl="1"/>
            <a:r>
              <a:rPr lang="en-US" dirty="0" smtClean="0"/>
              <a:t>User Login (Facebook Authentication Login)</a:t>
            </a:r>
          </a:p>
          <a:p>
            <a:pPr lvl="1"/>
            <a:r>
              <a:rPr lang="en-US" dirty="0" smtClean="0"/>
              <a:t>Calendar view with events</a:t>
            </a:r>
          </a:p>
          <a:p>
            <a:pPr lvl="1"/>
            <a:r>
              <a:rPr lang="en-US" dirty="0" smtClean="0"/>
              <a:t>User/Project invitation</a:t>
            </a:r>
          </a:p>
          <a:p>
            <a:pPr lvl="1"/>
            <a:r>
              <a:rPr lang="en-US" dirty="0" smtClean="0"/>
              <a:t>Creating test cases</a:t>
            </a:r>
          </a:p>
          <a:p>
            <a:pPr lvl="1"/>
            <a:r>
              <a:rPr lang="en-US" dirty="0" smtClean="0"/>
              <a:t>Setting up </a:t>
            </a:r>
            <a:r>
              <a:rPr lang="en-US" dirty="0" err="1" smtClean="0"/>
              <a:t>Heroku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F567-4C1A-46BB-817F-DC20347DD9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6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66925"/>
            <a:ext cx="655320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F567-4C1A-46BB-817F-DC20347DD9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6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110</TotalTime>
  <Words>477</Words>
  <Application>Microsoft Office PowerPoint</Application>
  <PresentationFormat>On-screen Show (4:3)</PresentationFormat>
  <Paragraphs>113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MessageBoard</vt:lpstr>
      <vt:lpstr>Aim of our Project</vt:lpstr>
      <vt:lpstr>Our Motivation</vt:lpstr>
      <vt:lpstr>Project Stories</vt:lpstr>
      <vt:lpstr>Project Stories – cont.</vt:lpstr>
      <vt:lpstr>Process Through Work</vt:lpstr>
      <vt:lpstr>Coding Process</vt:lpstr>
      <vt:lpstr>Who did what…</vt:lpstr>
      <vt:lpstr>Data Model</vt:lpstr>
      <vt:lpstr>Login</vt:lpstr>
      <vt:lpstr>Main Project Page</vt:lpstr>
      <vt:lpstr>Nested Messages</vt:lpstr>
      <vt:lpstr>Notes, with and without History</vt:lpstr>
      <vt:lpstr>Uploading Files</vt:lpstr>
      <vt:lpstr>Calendar and Events</vt:lpstr>
      <vt:lpstr>Inviting New Users to a Project</vt:lpstr>
      <vt:lpstr>External Resources</vt:lpstr>
      <vt:lpstr>Lessons Learned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MessageBoard</dc:title>
  <dc:creator>Michael</dc:creator>
  <cp:lastModifiedBy>csuser</cp:lastModifiedBy>
  <cp:revision>16</cp:revision>
  <dcterms:created xsi:type="dcterms:W3CDTF">2012-05-20T15:49:42Z</dcterms:created>
  <dcterms:modified xsi:type="dcterms:W3CDTF">2012-09-18T19:46:46Z</dcterms:modified>
</cp:coreProperties>
</file>