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75" r:id="rId3"/>
    <p:sldId id="257" r:id="rId4"/>
    <p:sldId id="264" r:id="rId5"/>
    <p:sldId id="258" r:id="rId6"/>
    <p:sldId id="263" r:id="rId7"/>
    <p:sldId id="277" r:id="rId8"/>
    <p:sldId id="285" r:id="rId9"/>
    <p:sldId id="268" r:id="rId10"/>
    <p:sldId id="278" r:id="rId11"/>
    <p:sldId id="290" r:id="rId12"/>
    <p:sldId id="269" r:id="rId13"/>
    <p:sldId id="289" r:id="rId14"/>
    <p:sldId id="274" r:id="rId15"/>
    <p:sldId id="280" r:id="rId16"/>
    <p:sldId id="286" r:id="rId17"/>
    <p:sldId id="270" r:id="rId18"/>
    <p:sldId id="281" r:id="rId19"/>
    <p:sldId id="287" r:id="rId20"/>
    <p:sldId id="271" r:id="rId21"/>
    <p:sldId id="282" r:id="rId22"/>
    <p:sldId id="272" r:id="rId23"/>
    <p:sldId id="283" r:id="rId24"/>
    <p:sldId id="288" r:id="rId25"/>
    <p:sldId id="273" r:id="rId26"/>
    <p:sldId id="279" r:id="rId27"/>
    <p:sldId id="265" r:id="rId28"/>
    <p:sldId id="276" r:id="rId29"/>
    <p:sldId id="261" r:id="rId30"/>
    <p:sldId id="262" r:id="rId31"/>
    <p:sldId id="266" r:id="rId32"/>
    <p:sldId id="26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7183" autoAdjust="0"/>
  </p:normalViewPr>
  <p:slideViewPr>
    <p:cSldViewPr>
      <p:cViewPr varScale="1">
        <p:scale>
          <a:sx n="95" d="100"/>
          <a:sy n="95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7D7DC-31E3-4291-9441-B8FD8B2E581E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AC11F-2E14-4B92-B339-6FC93C37E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AC11F-2E14-4B92-B339-6FC93C37EEA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AC11F-2E14-4B92-B339-6FC93C37EEA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AC11F-2E14-4B92-B339-6FC93C37EEA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AC11F-2E14-4B92-B339-6FC93C37EEA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2CEB889-CD0F-4656-84F3-576A6CB226F3}" type="datetimeFigureOut">
              <a:rPr lang="en-US" smtClean="0"/>
              <a:pPr/>
              <a:t>9/18/2012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473F6AA-B11E-4ED1-9E1E-82BCC19569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Mozoox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US" sz="3600" dirty="0" smtClean="0"/>
              <a:t>Group 3:</a:t>
            </a:r>
          </a:p>
          <a:p>
            <a:pPr algn="l"/>
            <a:r>
              <a:rPr lang="en-US" sz="3600" dirty="0" smtClean="0"/>
              <a:t>  Rana Almakabi</a:t>
            </a:r>
          </a:p>
          <a:p>
            <a:pPr lvl="0" algn="l"/>
            <a:r>
              <a:rPr lang="en-US" sz="3600" dirty="0" smtClean="0"/>
              <a:t>  Poornima Venkatakrishnan</a:t>
            </a:r>
          </a:p>
          <a:p>
            <a:pPr lvl="0" algn="l"/>
            <a:r>
              <a:rPr lang="en-US" sz="3600" dirty="0" smtClean="0"/>
              <a:t>  Ehsan Eslamloueyan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for viewing a music</a:t>
            </a:r>
            <a:endParaRPr lang="en-US" dirty="0"/>
          </a:p>
        </p:txBody>
      </p:sp>
      <p:pic>
        <p:nvPicPr>
          <p:cNvPr id="7170" name="Picture 2" descr="F:\Mozoox Screenshots\ViewMusic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564" r="48421" b="19907"/>
          <a:stretch>
            <a:fillRect/>
          </a:stretch>
        </p:blipFill>
        <p:spPr bwMode="auto">
          <a:xfrm>
            <a:off x="2209800" y="1752600"/>
            <a:ext cx="3810000" cy="4419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95600" y="62484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Viewing Music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for rating a music</a:t>
            </a:r>
            <a:endParaRPr lang="en-US" dirty="0"/>
          </a:p>
        </p:txBody>
      </p:sp>
      <p:pic>
        <p:nvPicPr>
          <p:cNvPr id="4" name="Picture 2" descr="C:\Users\RanaAlmakabi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8230" b="20062"/>
          <a:stretch>
            <a:fillRect/>
          </a:stretch>
        </p:blipFill>
        <p:spPr bwMode="auto">
          <a:xfrm>
            <a:off x="1828800" y="3962400"/>
            <a:ext cx="4495800" cy="2462450"/>
          </a:xfrm>
          <a:prstGeom prst="rect">
            <a:avLst/>
          </a:prstGeom>
          <a:noFill/>
        </p:spPr>
      </p:pic>
      <p:pic>
        <p:nvPicPr>
          <p:cNvPr id="2050" name="Picture 2" descr="C:\Users\RanaAlmakabi\Desktop\2.JPG"/>
          <p:cNvPicPr>
            <a:picLocks noChangeAspect="1" noChangeArrowheads="1"/>
          </p:cNvPicPr>
          <p:nvPr/>
        </p:nvPicPr>
        <p:blipFill>
          <a:blip r:embed="rId3" cstate="print"/>
          <a:srcRect t="1515" r="48216" b="22525"/>
          <a:stretch>
            <a:fillRect/>
          </a:stretch>
        </p:blipFill>
        <p:spPr bwMode="auto">
          <a:xfrm>
            <a:off x="1828800" y="1447800"/>
            <a:ext cx="4500563" cy="2133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362200" y="3581400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Insert a rating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6553200"/>
            <a:ext cx="342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2) Display of inserted 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Lead to the solution through your user stories/uses cases.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Posting a comment on a music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Login  to your Mozoox account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Click on the link “Musics” under the banner of the website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Select a music from the music list.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Enter a comment in the comment field in the show view of the music controller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Click the button “comment”.</a:t>
            </a:r>
          </a:p>
          <a:p>
            <a:r>
              <a:rPr lang="en-US" dirty="0" smtClean="0"/>
              <a:t>Editing a user profile (account information)</a:t>
            </a:r>
          </a:p>
          <a:p>
            <a:pPr lvl="1"/>
            <a:r>
              <a:rPr lang="en-US" dirty="0" smtClean="0"/>
              <a:t>Login to your Mozoox account</a:t>
            </a:r>
          </a:p>
          <a:p>
            <a:pPr lvl="1"/>
            <a:r>
              <a:rPr lang="en-US" dirty="0" smtClean="0"/>
              <a:t>Click on the link “Edit Profile” in the left column in the website</a:t>
            </a:r>
          </a:p>
          <a:p>
            <a:pPr lvl="1"/>
            <a:r>
              <a:rPr lang="en-US" dirty="0" smtClean="0"/>
              <a:t>Select “account information” tab</a:t>
            </a:r>
          </a:p>
          <a:p>
            <a:pPr lvl="1"/>
            <a:r>
              <a:rPr lang="en-US" dirty="0" smtClean="0"/>
              <a:t>Select “Profile settings” sub tab.</a:t>
            </a:r>
          </a:p>
          <a:p>
            <a:pPr lvl="1"/>
            <a:r>
              <a:rPr lang="en-US" dirty="0" smtClean="0"/>
              <a:t>Edit user’s information (description, country, state, city, zipcode, picture, degree, schoolname, level, year) in the provided editing fields.</a:t>
            </a:r>
          </a:p>
          <a:p>
            <a:pPr lvl="1"/>
            <a:r>
              <a:rPr lang="en-US" dirty="0" smtClean="0"/>
              <a:t>User can add multiple education records(degree, schoolname, level, year).</a:t>
            </a:r>
          </a:p>
          <a:p>
            <a:pPr lvl="1"/>
            <a:r>
              <a:rPr lang="en-US" dirty="0" smtClean="0"/>
              <a:t>Click on button “save”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for Posting a music comment </a:t>
            </a:r>
            <a:endParaRPr lang="en-US" dirty="0"/>
          </a:p>
        </p:txBody>
      </p:sp>
      <p:pic>
        <p:nvPicPr>
          <p:cNvPr id="4" name="Picture 4" descr="F:\Mozoox Screenshots\comment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564" r="54737" b="14290"/>
          <a:stretch>
            <a:fillRect/>
          </a:stretch>
        </p:blipFill>
        <p:spPr bwMode="auto">
          <a:xfrm>
            <a:off x="76200" y="1676400"/>
            <a:ext cx="4138840" cy="3810000"/>
          </a:xfrm>
          <a:prstGeom prst="rect">
            <a:avLst/>
          </a:prstGeom>
          <a:noFill/>
        </p:spPr>
      </p:pic>
      <p:pic>
        <p:nvPicPr>
          <p:cNvPr id="5" name="Picture 5" descr="F:\Mozoox Screenshots\comment2.png"/>
          <p:cNvPicPr>
            <a:picLocks noChangeAspect="1" noChangeArrowheads="1"/>
          </p:cNvPicPr>
          <p:nvPr/>
        </p:nvPicPr>
        <p:blipFill>
          <a:blip r:embed="rId3" cstate="print"/>
          <a:srcRect t="14583" r="60542" b="11458"/>
          <a:stretch>
            <a:fillRect/>
          </a:stretch>
        </p:blipFill>
        <p:spPr bwMode="auto">
          <a:xfrm>
            <a:off x="4572000" y="1676399"/>
            <a:ext cx="4114800" cy="379207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5638800"/>
            <a:ext cx="3124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Writing the comment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5638800"/>
            <a:ext cx="3124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2) Inserting the comment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Lead to the solution through your user stories/uses cases.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Editing a user profile (music preferences)</a:t>
            </a:r>
          </a:p>
          <a:p>
            <a:pPr lvl="1"/>
            <a:r>
              <a:rPr lang="en-US" dirty="0" smtClean="0"/>
              <a:t>Login to your Mozoox account</a:t>
            </a:r>
          </a:p>
          <a:p>
            <a:pPr lvl="1"/>
            <a:r>
              <a:rPr lang="en-US" dirty="0" smtClean="0"/>
              <a:t>Click on the link “Edit Profile” in the left column in the website</a:t>
            </a:r>
          </a:p>
          <a:p>
            <a:pPr lvl="1"/>
            <a:r>
              <a:rPr lang="en-US" dirty="0" smtClean="0"/>
              <a:t>Select “Music Preferences” tab</a:t>
            </a:r>
          </a:p>
          <a:p>
            <a:pPr lvl="1"/>
            <a:r>
              <a:rPr lang="en-US" dirty="0" smtClean="0"/>
              <a:t>Edit user’s music preferences by selecting music genres from the available music-taste checkboxes.</a:t>
            </a:r>
          </a:p>
          <a:p>
            <a:pPr lvl="1"/>
            <a:r>
              <a:rPr lang="en-US" dirty="0" smtClean="0"/>
              <a:t>Click on the button “save preferences”</a:t>
            </a:r>
          </a:p>
          <a:p>
            <a:r>
              <a:rPr lang="en-US" dirty="0" smtClean="0"/>
              <a:t>Editing a user profile (Teaching information)</a:t>
            </a:r>
          </a:p>
          <a:p>
            <a:pPr lvl="1"/>
            <a:r>
              <a:rPr lang="en-US" dirty="0" smtClean="0"/>
              <a:t>Login to your Mozoox account</a:t>
            </a:r>
          </a:p>
          <a:p>
            <a:pPr lvl="1"/>
            <a:r>
              <a:rPr lang="en-US" dirty="0" smtClean="0"/>
              <a:t>Click on the link “Edit Profile” in the left column in the website</a:t>
            </a:r>
          </a:p>
          <a:p>
            <a:pPr lvl="1"/>
            <a:r>
              <a:rPr lang="en-US" dirty="0" smtClean="0"/>
              <a:t>Select “Teaching information” tab</a:t>
            </a:r>
          </a:p>
          <a:p>
            <a:pPr lvl="1"/>
            <a:r>
              <a:rPr lang="en-US" dirty="0" smtClean="0"/>
              <a:t>Edit user’s teaching information by clicking on the “click here to add new teaching experience” bar</a:t>
            </a:r>
          </a:p>
          <a:p>
            <a:pPr lvl="1"/>
            <a:r>
              <a:rPr lang="en-US" dirty="0" smtClean="0"/>
              <a:t>Enter instrument, number of years, price per hour, currency, and genre information in the provided fields </a:t>
            </a:r>
          </a:p>
          <a:p>
            <a:pPr lvl="1"/>
            <a:r>
              <a:rPr lang="en-US" dirty="0" smtClean="0"/>
              <a:t>Click on the button “Add”.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of editing user profile (Music preferences &amp; Account Information)</a:t>
            </a:r>
            <a:endParaRPr lang="en-US" dirty="0"/>
          </a:p>
        </p:txBody>
      </p:sp>
      <p:pic>
        <p:nvPicPr>
          <p:cNvPr id="3074" name="Picture 2" descr="F:\Mozoox Screenshots\MusicPreferencesEdi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564" r="33684" b="4929"/>
          <a:stretch>
            <a:fillRect/>
          </a:stretch>
        </p:blipFill>
        <p:spPr bwMode="auto">
          <a:xfrm>
            <a:off x="152400" y="1676400"/>
            <a:ext cx="4114800" cy="4648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64008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Music Preferences</a:t>
            </a:r>
            <a:endParaRPr lang="en-US" dirty="0"/>
          </a:p>
        </p:txBody>
      </p:sp>
      <p:pic>
        <p:nvPicPr>
          <p:cNvPr id="6" name="Picture 2" descr="F:\Mozoox Screenshots\AccountInforEdit.png"/>
          <p:cNvPicPr>
            <a:picLocks noChangeAspect="1" noChangeArrowheads="1"/>
          </p:cNvPicPr>
          <p:nvPr/>
        </p:nvPicPr>
        <p:blipFill>
          <a:blip r:embed="rId3" cstate="print"/>
          <a:srcRect t="14564" r="44862" b="3057"/>
          <a:stretch>
            <a:fillRect/>
          </a:stretch>
        </p:blipFill>
        <p:spPr bwMode="auto">
          <a:xfrm>
            <a:off x="4495800" y="1676400"/>
            <a:ext cx="3962400" cy="4648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495800" y="6400800"/>
            <a:ext cx="464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Editing Account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of editing user profile (teaching)</a:t>
            </a:r>
            <a:endParaRPr lang="en-US" dirty="0"/>
          </a:p>
        </p:txBody>
      </p:sp>
      <p:pic>
        <p:nvPicPr>
          <p:cNvPr id="4098" name="Picture 2" descr="F:\Mozoox Screenshots\teachingEdit0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564" r="9474" b="10546"/>
          <a:stretch>
            <a:fillRect/>
          </a:stretch>
        </p:blipFill>
        <p:spPr bwMode="auto">
          <a:xfrm>
            <a:off x="76200" y="1828800"/>
            <a:ext cx="2667000" cy="3352800"/>
          </a:xfrm>
          <a:prstGeom prst="rect">
            <a:avLst/>
          </a:prstGeom>
          <a:noFill/>
        </p:spPr>
      </p:pic>
      <p:pic>
        <p:nvPicPr>
          <p:cNvPr id="4099" name="Picture 3" descr="F:\Mozoox Screenshots\TeachingEdit1.png"/>
          <p:cNvPicPr>
            <a:picLocks noChangeAspect="1" noChangeArrowheads="1"/>
          </p:cNvPicPr>
          <p:nvPr/>
        </p:nvPicPr>
        <p:blipFill>
          <a:blip r:embed="rId3" cstate="print"/>
          <a:srcRect t="13433" b="8047"/>
          <a:stretch>
            <a:fillRect/>
          </a:stretch>
        </p:blipFill>
        <p:spPr bwMode="auto">
          <a:xfrm>
            <a:off x="3124200" y="1752600"/>
            <a:ext cx="2667000" cy="3352800"/>
          </a:xfrm>
          <a:prstGeom prst="rect">
            <a:avLst/>
          </a:prstGeom>
          <a:noFill/>
        </p:spPr>
      </p:pic>
      <p:pic>
        <p:nvPicPr>
          <p:cNvPr id="4100" name="Picture 4" descr="F:\Mozoox Screenshots\teachingEdit.png"/>
          <p:cNvPicPr>
            <a:picLocks noChangeAspect="1" noChangeArrowheads="1"/>
          </p:cNvPicPr>
          <p:nvPr/>
        </p:nvPicPr>
        <p:blipFill>
          <a:blip r:embed="rId4" cstate="print"/>
          <a:srcRect t="14706" r="1339" b="4412"/>
          <a:stretch>
            <a:fillRect/>
          </a:stretch>
        </p:blipFill>
        <p:spPr bwMode="auto">
          <a:xfrm>
            <a:off x="6248400" y="1828800"/>
            <a:ext cx="2590800" cy="3352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52400" y="5257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Click the </a:t>
            </a:r>
            <a:r>
              <a:rPr lang="en-US" dirty="0" err="1" smtClean="0"/>
              <a:t>jQuery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5257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2) Enter information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2200" y="5257800"/>
            <a:ext cx="2667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3) Save entered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Lead to the solution through your user stories/uses cases.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Resetting Password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In the login page, select the link “Did you forget your password?”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Enter your email address and your new password in the two provided textbox fields in the reset view of the login controller.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Click on the button “Rest Password”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User will be directed to the login page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 Message confirming password reset will be displayed  in the index view of the login controller. </a:t>
            </a:r>
          </a:p>
          <a:p>
            <a:r>
              <a:rPr lang="en-US" dirty="0" smtClean="0"/>
              <a:t>Becoming a fan</a:t>
            </a:r>
          </a:p>
          <a:p>
            <a:pPr lvl="1"/>
            <a:r>
              <a:rPr lang="en-US" dirty="0" smtClean="0"/>
              <a:t>Login to your Mozoox account</a:t>
            </a:r>
          </a:p>
          <a:p>
            <a:pPr lvl="1"/>
            <a:r>
              <a:rPr lang="en-US" dirty="0" smtClean="0"/>
              <a:t>Enter the friend’s email address in the friend search section in the left column at the website</a:t>
            </a:r>
          </a:p>
          <a:p>
            <a:pPr lvl="1"/>
            <a:r>
              <a:rPr lang="en-US" dirty="0" smtClean="0"/>
              <a:t>Click on the button “search”</a:t>
            </a:r>
          </a:p>
          <a:p>
            <a:pPr lvl="1"/>
            <a:r>
              <a:rPr lang="en-US" dirty="0" smtClean="0"/>
              <a:t>the  search results are displayed in your profile page</a:t>
            </a:r>
          </a:p>
          <a:p>
            <a:pPr lvl="1"/>
            <a:r>
              <a:rPr lang="en-US" dirty="0" smtClean="0"/>
              <a:t>View your friend’s profile by clicking on the link “View” that corresponds to the friend’s information.</a:t>
            </a:r>
          </a:p>
          <a:p>
            <a:pPr lvl="1"/>
            <a:r>
              <a:rPr lang="en-US" dirty="0" smtClean="0"/>
              <a:t>In your friend profile page, Click on the link “Become a Fan” under the banner of the website.</a:t>
            </a:r>
          </a:p>
          <a:p>
            <a:pPr lvl="1"/>
            <a:r>
              <a:rPr lang="en-US" dirty="0" smtClean="0"/>
              <a:t>A message is displayed confirming becoming a fan in the profile page.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for resetting a password </a:t>
            </a:r>
            <a:endParaRPr lang="en-US" dirty="0"/>
          </a:p>
        </p:txBody>
      </p:sp>
      <p:pic>
        <p:nvPicPr>
          <p:cNvPr id="5122" name="Picture 2" descr="F:\Mozoox Screenshots\ResettingPassword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564" r="25263" b="3057"/>
          <a:stretch>
            <a:fillRect/>
          </a:stretch>
        </p:blipFill>
        <p:spPr bwMode="auto">
          <a:xfrm>
            <a:off x="1981200" y="1676400"/>
            <a:ext cx="3581400" cy="4419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09800" y="6248400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Resetting a password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for becoming a fan</a:t>
            </a:r>
            <a:endParaRPr lang="en-US" dirty="0"/>
          </a:p>
        </p:txBody>
      </p:sp>
      <p:pic>
        <p:nvPicPr>
          <p:cNvPr id="6146" name="Picture 2" descr="F:\Mozoox Screenshots\fan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564" r="17346" b="12749"/>
          <a:stretch>
            <a:fillRect/>
          </a:stretch>
        </p:blipFill>
        <p:spPr bwMode="auto">
          <a:xfrm>
            <a:off x="228600" y="1785257"/>
            <a:ext cx="3581400" cy="2558143"/>
          </a:xfrm>
          <a:prstGeom prst="rect">
            <a:avLst/>
          </a:prstGeom>
          <a:noFill/>
        </p:spPr>
      </p:pic>
      <p:pic>
        <p:nvPicPr>
          <p:cNvPr id="6147" name="Picture 3" descr="F:\Mozoox Screenshots\BecomingFan2.png"/>
          <p:cNvPicPr>
            <a:picLocks noChangeAspect="1" noChangeArrowheads="1"/>
          </p:cNvPicPr>
          <p:nvPr/>
        </p:nvPicPr>
        <p:blipFill>
          <a:blip r:embed="rId3" cstate="print"/>
          <a:srcRect t="14286" r="13658" b="3571"/>
          <a:stretch>
            <a:fillRect/>
          </a:stretch>
        </p:blipFill>
        <p:spPr bwMode="auto">
          <a:xfrm>
            <a:off x="4800600" y="1828800"/>
            <a:ext cx="3581399" cy="2514600"/>
          </a:xfrm>
          <a:prstGeom prst="rect">
            <a:avLst/>
          </a:prstGeom>
          <a:noFill/>
        </p:spPr>
      </p:pic>
      <p:pic>
        <p:nvPicPr>
          <p:cNvPr id="6148" name="Picture 4" descr="F:\Mozoox Screenshots\becomeFan3.png"/>
          <p:cNvPicPr>
            <a:picLocks noChangeAspect="1" noChangeArrowheads="1"/>
          </p:cNvPicPr>
          <p:nvPr/>
        </p:nvPicPr>
        <p:blipFill>
          <a:blip r:embed="rId4" cstate="print"/>
          <a:srcRect l="1988" t="25791" r="35395" b="37085"/>
          <a:stretch>
            <a:fillRect/>
          </a:stretch>
        </p:blipFill>
        <p:spPr bwMode="auto">
          <a:xfrm>
            <a:off x="1600200" y="4953000"/>
            <a:ext cx="4800600" cy="1600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44958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Search for friend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44958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2) View friend’s profile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5600" y="6553200"/>
            <a:ext cx="2743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3) Become a fan of User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Aim and Motivation</a:t>
            </a:r>
          </a:p>
          <a:p>
            <a:r>
              <a:rPr lang="en-US" dirty="0" smtClean="0"/>
              <a:t>Data Models</a:t>
            </a:r>
          </a:p>
          <a:p>
            <a:r>
              <a:rPr lang="en-US" dirty="0" smtClean="0"/>
              <a:t>Main Stories</a:t>
            </a:r>
          </a:p>
          <a:p>
            <a:r>
              <a:rPr lang="en-US" sz="2400" dirty="0" smtClean="0"/>
              <a:t>Lead to the solution through your user stories/uses cases.</a:t>
            </a:r>
          </a:p>
          <a:p>
            <a:r>
              <a:rPr lang="en-US" sz="2400" dirty="0" smtClean="0"/>
              <a:t>External Resources</a:t>
            </a:r>
          </a:p>
          <a:p>
            <a:r>
              <a:rPr lang="en-US" sz="2400" dirty="0" smtClean="0"/>
              <a:t>Applied Rails Features</a:t>
            </a:r>
          </a:p>
          <a:p>
            <a:r>
              <a:rPr lang="en-US" sz="2400" dirty="0" smtClean="0"/>
              <a:t>Demo</a:t>
            </a:r>
          </a:p>
          <a:p>
            <a:r>
              <a:rPr lang="en-US" sz="2400" dirty="0" smtClean="0"/>
              <a:t>Responsibilities</a:t>
            </a:r>
          </a:p>
          <a:p>
            <a:r>
              <a:rPr lang="en-US" sz="2400" dirty="0" smtClean="0"/>
              <a:t>Learned Lessons</a:t>
            </a:r>
          </a:p>
          <a:p>
            <a:r>
              <a:rPr lang="en-US" sz="2400" dirty="0" smtClean="0"/>
              <a:t>Questions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Lead to the solution through your user stories/uses cases.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Launching a band</a:t>
            </a:r>
          </a:p>
          <a:p>
            <a:pPr lvl="1"/>
            <a:r>
              <a:rPr lang="en-US" dirty="0" smtClean="0"/>
              <a:t>Login to your Mozoox account</a:t>
            </a:r>
          </a:p>
          <a:p>
            <a:pPr lvl="1"/>
            <a:r>
              <a:rPr lang="en-US" dirty="0" smtClean="0"/>
              <a:t>Click on the link “Bands” in the left column at the website</a:t>
            </a:r>
          </a:p>
          <a:p>
            <a:pPr lvl="1"/>
            <a:r>
              <a:rPr lang="en-US" dirty="0" smtClean="0"/>
              <a:t>Click on the link “Launch a band” in the index view of the band controller</a:t>
            </a:r>
          </a:p>
          <a:p>
            <a:pPr lvl="1"/>
            <a:r>
              <a:rPr lang="en-US" dirty="0" smtClean="0"/>
              <a:t>Enter band name and launch year in the provided textbox fields</a:t>
            </a:r>
          </a:p>
          <a:p>
            <a:pPr lvl="1"/>
            <a:r>
              <a:rPr lang="en-US" dirty="0" smtClean="0"/>
              <a:t>Click on the button “create band”</a:t>
            </a:r>
          </a:p>
          <a:p>
            <a:pPr lvl="1"/>
            <a:r>
              <a:rPr lang="en-US" dirty="0" smtClean="0"/>
              <a:t>The band is crated and added to the Bands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for launching a band</a:t>
            </a:r>
            <a:endParaRPr lang="en-US" dirty="0"/>
          </a:p>
        </p:txBody>
      </p:sp>
      <p:pic>
        <p:nvPicPr>
          <p:cNvPr id="8194" name="Picture 2" descr="F:\Mozoox Screenshots\LaunchBand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564" r="28421" b="6801"/>
          <a:stretch>
            <a:fillRect/>
          </a:stretch>
        </p:blipFill>
        <p:spPr bwMode="auto">
          <a:xfrm>
            <a:off x="1447800" y="1524000"/>
            <a:ext cx="5334000" cy="3962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90800" y="5638800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a band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Lead to the solution through your user stories/uses cases.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Adding a band member</a:t>
            </a:r>
          </a:p>
          <a:p>
            <a:pPr lvl="1"/>
            <a:r>
              <a:rPr lang="en-US" dirty="0" smtClean="0"/>
              <a:t>Login to your Mozoox account</a:t>
            </a:r>
          </a:p>
          <a:p>
            <a:pPr lvl="1"/>
            <a:r>
              <a:rPr lang="en-US" dirty="0" smtClean="0"/>
              <a:t>Click on the link “Bands” in the left column in the website</a:t>
            </a:r>
          </a:p>
          <a:p>
            <a:pPr lvl="1"/>
            <a:r>
              <a:rPr lang="en-US" dirty="0" smtClean="0"/>
              <a:t>Click on the link “My Bands” In the index view of the band controller</a:t>
            </a:r>
          </a:p>
          <a:p>
            <a:pPr lvl="1"/>
            <a:r>
              <a:rPr lang="en-US" dirty="0" smtClean="0"/>
              <a:t>Click on the link “add members” that corresponds to the band to which you want to add members at the show view of the band controller.</a:t>
            </a:r>
          </a:p>
          <a:p>
            <a:pPr lvl="1"/>
            <a:r>
              <a:rPr lang="en-US" dirty="0" smtClean="0"/>
              <a:t>Enter member’s email address in the provided email textbox field</a:t>
            </a:r>
          </a:p>
          <a:p>
            <a:pPr lvl="1"/>
            <a:r>
              <a:rPr lang="en-US" dirty="0" smtClean="0"/>
              <a:t>Click on the button “Add”</a:t>
            </a:r>
          </a:p>
          <a:p>
            <a:pPr lvl="1"/>
            <a:r>
              <a:rPr lang="en-US" dirty="0" smtClean="0"/>
              <a:t>A message will be displayed in the same page showing that the request is pending. </a:t>
            </a:r>
          </a:p>
          <a:p>
            <a:r>
              <a:rPr lang="en-US" dirty="0" smtClean="0"/>
              <a:t>Viewing band photos</a:t>
            </a:r>
          </a:p>
          <a:p>
            <a:pPr lvl="1"/>
            <a:r>
              <a:rPr lang="en-US" dirty="0" smtClean="0"/>
              <a:t>Login to your Mozoox account </a:t>
            </a:r>
          </a:p>
          <a:p>
            <a:pPr lvl="1"/>
            <a:r>
              <a:rPr lang="en-US" dirty="0" smtClean="0"/>
              <a:t>Click on the link “Bands” in the left columns in the website</a:t>
            </a:r>
          </a:p>
          <a:p>
            <a:pPr lvl="1"/>
            <a:r>
              <a:rPr lang="en-US" dirty="0" smtClean="0"/>
              <a:t>Click on the link “View Photos” in the index view of the band controller.</a:t>
            </a:r>
          </a:p>
          <a:p>
            <a:pPr lvl="1"/>
            <a:r>
              <a:rPr lang="en-US" dirty="0" smtClean="0"/>
              <a:t>A list of band’s galleries will be displayed in the show view of the  photo controller</a:t>
            </a:r>
          </a:p>
          <a:p>
            <a:pPr lvl="1"/>
            <a:r>
              <a:rPr lang="en-US" dirty="0" smtClean="0"/>
              <a:t>Click on the title of the gallery to view its event photos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for adding a member</a:t>
            </a:r>
            <a:endParaRPr lang="en-US" dirty="0"/>
          </a:p>
        </p:txBody>
      </p:sp>
      <p:pic>
        <p:nvPicPr>
          <p:cNvPr id="9218" name="Picture 2" descr="F:\Mozoox Screenshots\addMember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564" r="43158" b="46119"/>
          <a:stretch>
            <a:fillRect/>
          </a:stretch>
        </p:blipFill>
        <p:spPr bwMode="auto">
          <a:xfrm>
            <a:off x="1828800" y="1600200"/>
            <a:ext cx="4114800" cy="1981200"/>
          </a:xfrm>
          <a:prstGeom prst="rect">
            <a:avLst/>
          </a:prstGeom>
          <a:noFill/>
        </p:spPr>
      </p:pic>
      <p:pic>
        <p:nvPicPr>
          <p:cNvPr id="9219" name="Picture 3" descr="F:\Mozoox Screenshots\addMember2.png"/>
          <p:cNvPicPr>
            <a:picLocks noChangeAspect="1" noChangeArrowheads="1"/>
          </p:cNvPicPr>
          <p:nvPr/>
        </p:nvPicPr>
        <p:blipFill>
          <a:blip r:embed="rId3" cstate="print"/>
          <a:srcRect t="14583" r="43558" b="29167"/>
          <a:stretch>
            <a:fillRect/>
          </a:stretch>
        </p:blipFill>
        <p:spPr bwMode="auto">
          <a:xfrm>
            <a:off x="1905000" y="4267200"/>
            <a:ext cx="4114800" cy="1981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143000" y="3657600"/>
            <a:ext cx="541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Selecting band to which members are added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6324600"/>
            <a:ext cx="541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2) Adding a member by sending them an invitation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for viewing band photos</a:t>
            </a:r>
            <a:endParaRPr lang="en-US" dirty="0"/>
          </a:p>
        </p:txBody>
      </p:sp>
      <p:pic>
        <p:nvPicPr>
          <p:cNvPr id="10242" name="Picture 2" descr="F:\Mozoox Screenshots\BandPhoto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4564" r="44211" b="46119"/>
          <a:stretch>
            <a:fillRect/>
          </a:stretch>
        </p:blipFill>
        <p:spPr bwMode="auto">
          <a:xfrm>
            <a:off x="1676400" y="1676400"/>
            <a:ext cx="4615543" cy="1828800"/>
          </a:xfrm>
          <a:prstGeom prst="rect">
            <a:avLst/>
          </a:prstGeom>
          <a:noFill/>
        </p:spPr>
      </p:pic>
      <p:pic>
        <p:nvPicPr>
          <p:cNvPr id="10243" name="Picture 3" descr="F:\Mozoox Screenshots\bandPhoto2.png"/>
          <p:cNvPicPr>
            <a:picLocks noChangeAspect="1" noChangeArrowheads="1"/>
          </p:cNvPicPr>
          <p:nvPr/>
        </p:nvPicPr>
        <p:blipFill>
          <a:blip r:embed="rId3" cstate="print"/>
          <a:srcRect l="1863" t="14908" r="42258" b="7237"/>
          <a:stretch>
            <a:fillRect/>
          </a:stretch>
        </p:blipFill>
        <p:spPr bwMode="auto">
          <a:xfrm>
            <a:off x="1752600" y="4072890"/>
            <a:ext cx="4572000" cy="232791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133600" y="3581400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List of Galleries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6477000"/>
            <a:ext cx="3581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2) Photos of the selected gallery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Lead to the solution through your user stories/uses cases.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Posting a music </a:t>
            </a:r>
          </a:p>
          <a:p>
            <a:pPr lvl="1"/>
            <a:r>
              <a:rPr lang="en-US" dirty="0" smtClean="0"/>
              <a:t>Login to your Mozoox account</a:t>
            </a:r>
          </a:p>
          <a:p>
            <a:pPr lvl="1"/>
            <a:r>
              <a:rPr lang="en-US" dirty="0" smtClean="0"/>
              <a:t>Select link “Post Music” on the left column of the website. </a:t>
            </a:r>
          </a:p>
          <a:p>
            <a:pPr lvl="1"/>
            <a:r>
              <a:rPr lang="en-US" dirty="0" smtClean="0"/>
              <a:t>Enter music title, lyrics, note, youtube video URL, sound URL, and genre in the provided fields in the new view of the music controller.</a:t>
            </a:r>
          </a:p>
          <a:p>
            <a:pPr lvl="1"/>
            <a:r>
              <a:rPr lang="en-US" dirty="0" smtClean="0"/>
              <a:t>Click on the button “create music”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for posting a music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632460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Posting a music</a:t>
            </a:r>
            <a:endParaRPr lang="en-US" dirty="0"/>
          </a:p>
        </p:txBody>
      </p:sp>
      <p:pic>
        <p:nvPicPr>
          <p:cNvPr id="2051" name="Picture 3" descr="F:\Mozoox Screenshots\postMusic1.png"/>
          <p:cNvPicPr>
            <a:picLocks noChangeAspect="1" noChangeArrowheads="1"/>
          </p:cNvPicPr>
          <p:nvPr/>
        </p:nvPicPr>
        <p:blipFill>
          <a:blip r:embed="rId2" cstate="print"/>
          <a:srcRect t="14583" r="55856" b="5208"/>
          <a:stretch>
            <a:fillRect/>
          </a:stretch>
        </p:blipFill>
        <p:spPr bwMode="auto">
          <a:xfrm>
            <a:off x="1981200" y="1447800"/>
            <a:ext cx="41148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List of used GEMS:</a:t>
            </a:r>
          </a:p>
          <a:p>
            <a:pPr lvl="1"/>
            <a:r>
              <a:rPr lang="en-US" sz="2500" dirty="0" smtClean="0"/>
              <a:t>“paperclip"</a:t>
            </a:r>
            <a:r>
              <a:rPr lang="en-US" sz="2500" b="1" dirty="0" smtClean="0"/>
              <a:t>, "~&gt; 3.0“</a:t>
            </a:r>
          </a:p>
          <a:p>
            <a:pPr lvl="1"/>
            <a:r>
              <a:rPr lang="en-US" sz="2500" dirty="0" smtClean="0"/>
              <a:t>'</a:t>
            </a:r>
            <a:r>
              <a:rPr lang="en-US" sz="2500" dirty="0" err="1" smtClean="0"/>
              <a:t>bcrypt</a:t>
            </a:r>
            <a:r>
              <a:rPr lang="en-US" sz="2500" dirty="0" smtClean="0"/>
              <a:t>-ruby'</a:t>
            </a:r>
            <a:r>
              <a:rPr lang="en-US" sz="2500" b="1" dirty="0" smtClean="0"/>
              <a:t>, '~&gt; 3.0.0', :require =&gt; '</a:t>
            </a:r>
            <a:r>
              <a:rPr lang="en-US" sz="2500" b="1" dirty="0" err="1" smtClean="0"/>
              <a:t>bcrypt</a:t>
            </a:r>
            <a:r>
              <a:rPr lang="en-US" sz="2500" b="1" dirty="0" smtClean="0"/>
              <a:t>' </a:t>
            </a:r>
          </a:p>
          <a:p>
            <a:pPr lvl="1"/>
            <a:r>
              <a:rPr lang="en-US" sz="2500" dirty="0" smtClean="0"/>
              <a:t>'</a:t>
            </a:r>
            <a:r>
              <a:rPr lang="en-US" sz="2500" dirty="0" err="1" smtClean="0"/>
              <a:t>tabulous</a:t>
            </a:r>
            <a:r>
              <a:rPr lang="en-US" sz="2500" dirty="0" smtClean="0"/>
              <a:t>‘</a:t>
            </a:r>
          </a:p>
          <a:p>
            <a:pPr lvl="1"/>
            <a:r>
              <a:rPr lang="en-US" sz="2500" dirty="0" smtClean="0"/>
              <a:t>'</a:t>
            </a:r>
            <a:r>
              <a:rPr lang="en-US" sz="2500" dirty="0" err="1" smtClean="0"/>
              <a:t>flickraw</a:t>
            </a:r>
            <a:r>
              <a:rPr lang="en-US" sz="2500" dirty="0" smtClean="0"/>
              <a:t>‘</a:t>
            </a:r>
          </a:p>
          <a:p>
            <a:pPr lvl="1"/>
            <a:r>
              <a:rPr lang="en-US" sz="2500" dirty="0" smtClean="0"/>
              <a:t>'</a:t>
            </a:r>
            <a:r>
              <a:rPr lang="en-US" sz="2500" dirty="0" err="1" smtClean="0"/>
              <a:t>kaminari</a:t>
            </a:r>
            <a:r>
              <a:rPr lang="en-US" sz="2500" dirty="0" smtClean="0"/>
              <a:t>‘</a:t>
            </a:r>
          </a:p>
          <a:p>
            <a:pPr lvl="1"/>
            <a:r>
              <a:rPr lang="en-US" sz="2500" dirty="0" smtClean="0"/>
              <a:t>'</a:t>
            </a:r>
            <a:r>
              <a:rPr lang="en-US" sz="2500" dirty="0" err="1" smtClean="0"/>
              <a:t>soundcloud</a:t>
            </a:r>
            <a:r>
              <a:rPr lang="en-US" sz="2500" dirty="0" smtClean="0"/>
              <a:t>' </a:t>
            </a:r>
          </a:p>
          <a:p>
            <a:pPr lvl="1"/>
            <a:r>
              <a:rPr lang="en-US" sz="2500" dirty="0" smtClean="0"/>
              <a:t>‘rails3-jquery-autocomplete’</a:t>
            </a:r>
          </a:p>
          <a:p>
            <a:pPr lvl="1"/>
            <a:r>
              <a:rPr lang="en-US" sz="2500" dirty="0" smtClean="0"/>
              <a:t>"mail"</a:t>
            </a:r>
            <a:r>
              <a:rPr lang="en-US" sz="2500" b="1" dirty="0" smtClean="0"/>
              <a:t>, "~&gt; 2.3.3“</a:t>
            </a:r>
          </a:p>
          <a:p>
            <a:pPr lvl="1"/>
            <a:r>
              <a:rPr lang="en-US" sz="2500" dirty="0" smtClean="0"/>
              <a:t>'</a:t>
            </a:r>
            <a:r>
              <a:rPr lang="en-US" sz="2500" dirty="0" err="1" smtClean="0"/>
              <a:t>tlsmail</a:t>
            </a:r>
            <a:r>
              <a:rPr lang="en-US" sz="2500" dirty="0" smtClean="0"/>
              <a:t>’</a:t>
            </a:r>
          </a:p>
          <a:p>
            <a:r>
              <a:rPr lang="en-US" sz="2800" dirty="0" smtClean="0"/>
              <a:t>Webservices</a:t>
            </a:r>
          </a:p>
          <a:p>
            <a:pPr lvl="1"/>
            <a:r>
              <a:rPr lang="en-US" sz="2500" dirty="0" smtClean="0"/>
              <a:t>Flicker</a:t>
            </a:r>
          </a:p>
          <a:p>
            <a:pPr lvl="1"/>
            <a:r>
              <a:rPr lang="en-US" sz="2500" dirty="0" smtClean="0"/>
              <a:t>Sound cloud</a:t>
            </a:r>
          </a:p>
          <a:p>
            <a:pPr lvl="1"/>
            <a:endParaRPr lang="en-US" sz="25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 rails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239000" cy="4846320"/>
          </a:xfrm>
        </p:spPr>
        <p:txBody>
          <a:bodyPr numCol="1"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ORM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Partials &amp; Nested Forms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Helper Methods(DRY methodology)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Session Handling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Hashing Password (Salt)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AJAX / jQuery / Javascript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Model-level Data Validation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Form Helpers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Application Layout (style sheets/CSS)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en-US" dirty="0" smtClean="0"/>
              <a:t>RESTful Webservices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Demonstrated by: Ehsan </a:t>
            </a:r>
          </a:p>
          <a:p>
            <a:r>
              <a:rPr lang="en-US" dirty="0" smtClean="0"/>
              <a:t>Explained by: Poornima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Aim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Mozooz?</a:t>
            </a:r>
          </a:p>
          <a:p>
            <a:pPr lvl="1"/>
            <a:r>
              <a:rPr lang="en-US" dirty="0" smtClean="0"/>
              <a:t>It is an online social networking website </a:t>
            </a:r>
          </a:p>
          <a:p>
            <a:r>
              <a:rPr lang="en-US" dirty="0" smtClean="0"/>
              <a:t>Targeted audience?</a:t>
            </a:r>
          </a:p>
          <a:p>
            <a:pPr lvl="1"/>
            <a:r>
              <a:rPr lang="en-US" dirty="0" smtClean="0"/>
              <a:t>for musicians’ communication, collaboration, and sharing of notes, lyrics, and performances.</a:t>
            </a:r>
          </a:p>
          <a:p>
            <a:r>
              <a:rPr lang="en-US" dirty="0" smtClean="0"/>
              <a:t>Domain: </a:t>
            </a:r>
            <a:r>
              <a:rPr lang="en-US" sz="2300" dirty="0" smtClean="0">
                <a:solidFill>
                  <a:schemeClr val="tx1">
                    <a:tint val="85000"/>
                  </a:schemeClr>
                </a:solidFill>
              </a:rPr>
              <a:t>Music/Art</a:t>
            </a:r>
          </a:p>
          <a:p>
            <a:r>
              <a:rPr lang="en-US" dirty="0" smtClean="0"/>
              <a:t>Audience/Users:</a:t>
            </a:r>
          </a:p>
          <a:p>
            <a:pPr lvl="1"/>
            <a:r>
              <a:rPr lang="en-US" dirty="0" smtClean="0"/>
              <a:t>User</a:t>
            </a:r>
          </a:p>
          <a:p>
            <a:pPr lvl="2"/>
            <a:r>
              <a:rPr lang="en-US" dirty="0" smtClean="0"/>
              <a:t>General public</a:t>
            </a:r>
          </a:p>
          <a:p>
            <a:pPr lvl="2"/>
            <a:r>
              <a:rPr lang="en-US" dirty="0" smtClean="0"/>
              <a:t>Student user</a:t>
            </a:r>
          </a:p>
          <a:p>
            <a:pPr lvl="2"/>
            <a:r>
              <a:rPr lang="en-US" dirty="0" smtClean="0"/>
              <a:t>Teacher user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Responsibilities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4676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Rana</a:t>
            </a:r>
          </a:p>
          <a:p>
            <a:pPr lvl="1"/>
            <a:r>
              <a:rPr lang="en-US" dirty="0" smtClean="0"/>
              <a:t>Logging in/resetting password, User/friend search, Teacher search, User profile page, Website theme(CSS), becoming a fan, developing seeds</a:t>
            </a:r>
          </a:p>
          <a:p>
            <a:r>
              <a:rPr lang="en-US" dirty="0" smtClean="0"/>
              <a:t>Poornima </a:t>
            </a:r>
          </a:p>
          <a:p>
            <a:pPr lvl="1"/>
            <a:r>
              <a:rPr lang="en-US" dirty="0" smtClean="0"/>
              <a:t>Profile and music preferences editing, signing up &amp; user notification, logging out, Flicker API (Band photos), integrating tabs.</a:t>
            </a:r>
          </a:p>
          <a:p>
            <a:r>
              <a:rPr lang="en-US" dirty="0" smtClean="0"/>
              <a:t>Ehsan</a:t>
            </a:r>
          </a:p>
          <a:p>
            <a:pPr lvl="1"/>
            <a:r>
              <a:rPr lang="en-US" dirty="0" smtClean="0"/>
              <a:t>Developing the models structure, Music post/comment/upload/view/rate, Teaching editing, Band creation/joining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the following lessons:</a:t>
            </a:r>
          </a:p>
          <a:p>
            <a:pPr lvl="1"/>
            <a:r>
              <a:rPr lang="en-US" dirty="0" smtClean="0"/>
              <a:t>how to develop a ROR web application. </a:t>
            </a:r>
          </a:p>
          <a:p>
            <a:pPr lvl="1"/>
            <a:r>
              <a:rPr lang="en-US" dirty="0" smtClean="0"/>
              <a:t>object relational mapping (ORM), AJAX, jQuery, Javascript, and REST API.</a:t>
            </a:r>
          </a:p>
          <a:p>
            <a:pPr lvl="1"/>
            <a:r>
              <a:rPr lang="en-US" dirty="0" smtClean="0"/>
              <a:t>how to extend the ROR application via the use of GEMS and web services.</a:t>
            </a:r>
          </a:p>
          <a:p>
            <a:pPr lvl="1"/>
            <a:r>
              <a:rPr lang="en-US" dirty="0" smtClean="0"/>
              <a:t>how to debug ROR web application and deal with bugs. </a:t>
            </a:r>
          </a:p>
          <a:p>
            <a:pPr lvl="1"/>
            <a:r>
              <a:rPr lang="en-US" dirty="0" smtClean="0"/>
              <a:t>how to use SVN and deal with conflicts. </a:t>
            </a:r>
          </a:p>
          <a:p>
            <a:pPr lvl="1"/>
            <a:r>
              <a:rPr lang="en-US" dirty="0" smtClean="0"/>
              <a:t>how agile software development works.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Band_membership</a:t>
            </a:r>
          </a:p>
          <a:p>
            <a:r>
              <a:rPr lang="en-US" dirty="0" smtClean="0"/>
              <a:t>Band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Event</a:t>
            </a:r>
          </a:p>
          <a:p>
            <a:r>
              <a:rPr lang="en-US" dirty="0" smtClean="0"/>
              <a:t>Genre</a:t>
            </a:r>
          </a:p>
          <a:p>
            <a:r>
              <a:rPr lang="en-US" dirty="0" smtClean="0"/>
              <a:t>Instrument</a:t>
            </a:r>
          </a:p>
          <a:p>
            <a:r>
              <a:rPr lang="en-US" dirty="0" smtClean="0"/>
              <a:t>Music_comment</a:t>
            </a:r>
          </a:p>
          <a:p>
            <a:r>
              <a:rPr lang="en-US" dirty="0" smtClean="0"/>
              <a:t>Music_rate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Musician</a:t>
            </a:r>
          </a:p>
          <a:p>
            <a:r>
              <a:rPr lang="en-US" dirty="0" smtClean="0"/>
              <a:t>Play_instrument</a:t>
            </a:r>
          </a:p>
          <a:p>
            <a:r>
              <a:rPr lang="en-US" dirty="0" smtClean="0"/>
              <a:t>Skill</a:t>
            </a:r>
          </a:p>
          <a:p>
            <a:r>
              <a:rPr lang="en-US" dirty="0" smtClean="0"/>
              <a:t>Teach_instrument</a:t>
            </a:r>
          </a:p>
          <a:p>
            <a:r>
              <a:rPr lang="en-US" dirty="0" smtClean="0"/>
              <a:t>User_fan</a:t>
            </a:r>
          </a:p>
          <a:p>
            <a:r>
              <a:rPr lang="en-US" dirty="0" smtClean="0"/>
              <a:t>user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096184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dirty="0" smtClean="0"/>
              <a:t>Signing up for a profile</a:t>
            </a:r>
          </a:p>
          <a:p>
            <a:pPr lvl="1"/>
            <a:r>
              <a:rPr lang="en-US" dirty="0" smtClean="0"/>
              <a:t>Logging in </a:t>
            </a:r>
          </a:p>
          <a:p>
            <a:pPr lvl="1"/>
            <a:r>
              <a:rPr lang="en-US" dirty="0" smtClean="0"/>
              <a:t>Logging out</a:t>
            </a:r>
          </a:p>
          <a:p>
            <a:pPr lvl="1"/>
            <a:r>
              <a:rPr lang="en-US" dirty="0" smtClean="0"/>
              <a:t>Editing a profile (Basic)</a:t>
            </a:r>
          </a:p>
          <a:p>
            <a:pPr lvl="1"/>
            <a:r>
              <a:rPr lang="en-US" dirty="0" smtClean="0"/>
              <a:t>Posting a music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Friend search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Teacher search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Viewing Music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Rating a Music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Posting a comment on a music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Editing a user Profile </a:t>
            </a:r>
          </a:p>
          <a:p>
            <a:pPr lvl="2"/>
            <a:r>
              <a:rPr lang="en-US" sz="2300" b="1" dirty="0" smtClean="0">
                <a:solidFill>
                  <a:srgbClr val="0070C0"/>
                </a:solidFill>
              </a:rPr>
              <a:t>Education</a:t>
            </a:r>
          </a:p>
          <a:p>
            <a:pPr lvl="2"/>
            <a:r>
              <a:rPr lang="en-US" sz="2300" b="1" dirty="0" smtClean="0">
                <a:solidFill>
                  <a:srgbClr val="0070C0"/>
                </a:solidFill>
              </a:rPr>
              <a:t>Teaching </a:t>
            </a:r>
          </a:p>
          <a:p>
            <a:pPr lvl="2"/>
            <a:r>
              <a:rPr lang="en-US" sz="2300" b="1" dirty="0" smtClean="0">
                <a:solidFill>
                  <a:srgbClr val="0070C0"/>
                </a:solidFill>
              </a:rPr>
              <a:t>Password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Resetting Password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Becoming a fan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Launching a band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Becoming a band member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Adding a band member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View band photos (via flicker)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Lead to the solution through your user stories/uses cases.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Friend Search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Login to your Mozoox account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Enter the friend’s email address in the friend search field in the left column at the website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Click search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The results of the search are displayed in the user’s profile page.</a:t>
            </a:r>
          </a:p>
          <a:p>
            <a:pPr marL="502920" indent="-457200"/>
            <a:r>
              <a:rPr lang="en-US" dirty="0" smtClean="0"/>
              <a:t>Teacher Search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Login to your Mozoox account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Enter the teacher’s number of teaching years in the teacher search field in the left column at the website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Click search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The results of the search are displayed in the user’s profile page.</a:t>
            </a:r>
          </a:p>
          <a:p>
            <a:pPr marL="502920" indent="-4572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for teacher search</a:t>
            </a:r>
            <a:endParaRPr lang="en-US" dirty="0"/>
          </a:p>
        </p:txBody>
      </p:sp>
      <p:pic>
        <p:nvPicPr>
          <p:cNvPr id="13" name="Picture 3" descr="F:\Mozoox Screenshots\TeacherSearch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29" t="19041" r="1429" b="3521"/>
          <a:stretch>
            <a:fillRect/>
          </a:stretch>
        </p:blipFill>
        <p:spPr bwMode="auto">
          <a:xfrm>
            <a:off x="457200" y="1676400"/>
            <a:ext cx="7239000" cy="45720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752600" y="6400800"/>
            <a:ext cx="419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of Teacher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 for Friend search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2" descr="F:\Mozoox Screenshots\friendSearch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5092" r="9473" b="12952"/>
          <a:stretch>
            <a:fillRect/>
          </a:stretch>
        </p:blipFill>
        <p:spPr bwMode="auto">
          <a:xfrm>
            <a:off x="457200" y="1066800"/>
            <a:ext cx="7086600" cy="486173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2133600" y="61722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of Friend Search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Lead to the solution through your user stories/uses cases.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Viewing Music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 Login to your Mozoox account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Click on the link “Musics” under the banner of the website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A list of all music will be displayed In the index page of music controller.</a:t>
            </a:r>
          </a:p>
          <a:p>
            <a:r>
              <a:rPr lang="en-US" dirty="0" smtClean="0"/>
              <a:t>Rating a Music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Login  to your </a:t>
            </a:r>
            <a:r>
              <a:rPr lang="en-US" dirty="0" err="1" smtClean="0"/>
              <a:t>Mozoox</a:t>
            </a:r>
            <a:r>
              <a:rPr lang="en-US" dirty="0" smtClean="0"/>
              <a:t> account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Enter friend’s email address in the textbox field for the friend search in the left column of the website.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Click on the link “View” in the generated friend results in the profile page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You will be directed to the friend’s profile page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Click on the link “Musics” under the banner of the website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Select a music to rate from the music list.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Select a rating number from the provided radio buttons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smtClean="0"/>
              <a:t>Click on the button “Rate”. </a:t>
            </a:r>
            <a:endParaRPr lang="en-US" dirty="0" smtClean="0">
              <a:solidFill>
                <a:srgbClr val="FF0000"/>
              </a:solidFill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1565</TotalTime>
  <Words>1622</Words>
  <Application>Microsoft Office PowerPoint</Application>
  <PresentationFormat>On-screen Show (4:3)</PresentationFormat>
  <Paragraphs>250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Opulent</vt:lpstr>
      <vt:lpstr>Mozoox Project</vt:lpstr>
      <vt:lpstr>Outline</vt:lpstr>
      <vt:lpstr>Project Aim and Motivation</vt:lpstr>
      <vt:lpstr>Data models</vt:lpstr>
      <vt:lpstr>Main stories </vt:lpstr>
      <vt:lpstr>Lead to the solution through your user stories/uses cases. </vt:lpstr>
      <vt:lpstr>Screenshot for teacher search</vt:lpstr>
      <vt:lpstr>Screenshot for Friend search  </vt:lpstr>
      <vt:lpstr>Lead to the solution through your user stories/uses cases.</vt:lpstr>
      <vt:lpstr>Screenshots for viewing a music</vt:lpstr>
      <vt:lpstr>Screenshot for rating a music</vt:lpstr>
      <vt:lpstr>Lead to the solution through your user stories/uses cases.</vt:lpstr>
      <vt:lpstr>Screenshot for Posting a music comment </vt:lpstr>
      <vt:lpstr>Lead to the solution through your user stories/uses cases.</vt:lpstr>
      <vt:lpstr>Screenshot of editing user profile (Music preferences &amp; Account Information)</vt:lpstr>
      <vt:lpstr>Screenshots of editing user profile (teaching)</vt:lpstr>
      <vt:lpstr>Lead to the solution through your user stories/uses cases.</vt:lpstr>
      <vt:lpstr>Screenshot for resetting a password </vt:lpstr>
      <vt:lpstr>Screenshot for becoming a fan</vt:lpstr>
      <vt:lpstr>Lead to the solution through your user stories/uses cases.</vt:lpstr>
      <vt:lpstr>Screenshot for launching a band</vt:lpstr>
      <vt:lpstr>Lead to the solution through your user stories/uses cases.</vt:lpstr>
      <vt:lpstr>Screenshot for adding a member</vt:lpstr>
      <vt:lpstr>Screenshot for viewing band photos</vt:lpstr>
      <vt:lpstr>Lead to the solution through your user stories/uses cases.</vt:lpstr>
      <vt:lpstr>Screenshots for posting a music </vt:lpstr>
      <vt:lpstr>EXTERNAL RESOURCES</vt:lpstr>
      <vt:lpstr>Applied rails FEATURES</vt:lpstr>
      <vt:lpstr>Demo</vt:lpstr>
      <vt:lpstr>Responsibilities </vt:lpstr>
      <vt:lpstr>LEARNED LESSONS</vt:lpstr>
      <vt:lpstr>Questions?</vt:lpstr>
    </vt:vector>
  </TitlesOfParts>
  <Company>University of Dayton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RanaAlmakabi</dc:creator>
  <cp:lastModifiedBy>csuser</cp:lastModifiedBy>
  <cp:revision>81</cp:revision>
  <dcterms:created xsi:type="dcterms:W3CDTF">2012-05-18T15:11:08Z</dcterms:created>
  <dcterms:modified xsi:type="dcterms:W3CDTF">2012-09-18T19:46:14Z</dcterms:modified>
</cp:coreProperties>
</file>