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869" autoAdjust="0"/>
  </p:normalViewPr>
  <p:slideViewPr>
    <p:cSldViewPr snapToGrid="0">
      <p:cViewPr varScale="1">
        <p:scale>
          <a:sx n="60" d="100"/>
          <a:sy n="60" d="100"/>
        </p:scale>
        <p:origin x="9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DAFD-CD77-4874-B0FF-56B97D9B9B16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C9AEA-6DF6-4A1D-95DA-CC715374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and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Procedure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Write</a:t>
            </a:r>
            <a:r>
              <a:rPr lang="en-US" baseline="0" dirty="0" smtClean="0"/>
              <a:t> some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the problems in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Poorly</a:t>
            </a:r>
            <a:r>
              <a:rPr lang="en-US" baseline="0" dirty="0" smtClean="0"/>
              <a:t> structured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Expensive to fix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Stagewise</a:t>
            </a:r>
            <a:endParaRPr lang="en-US" baseline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1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8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6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6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748" y="855663"/>
            <a:ext cx="7084679" cy="128746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 Spiral model of software Development and enhancement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Author: Barry w </a:t>
            </a:r>
            <a:r>
              <a:rPr lang="en-US" dirty="0" err="1" smtClean="0"/>
              <a:t>boehm</a:t>
            </a:r>
            <a:r>
              <a:rPr lang="en-US" dirty="0" smtClean="0"/>
              <a:t>, TRW Defense systems Group</a:t>
            </a:r>
          </a:p>
          <a:p>
            <a:pPr algn="r"/>
            <a:r>
              <a:rPr lang="en-US" dirty="0" smtClean="0"/>
              <a:t>Presenter: Kevin Kuo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Issue</a:t>
            </a:r>
          </a:p>
          <a:p>
            <a:r>
              <a:rPr lang="en-US" dirty="0" smtClean="0"/>
              <a:t>Existing Processes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500" cy="1478570"/>
          </a:xfrm>
        </p:spPr>
        <p:txBody>
          <a:bodyPr/>
          <a:lstStyle/>
          <a:p>
            <a:r>
              <a:rPr lang="en-US" dirty="0" smtClean="0"/>
              <a:t>Software Process model vs. Software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 Model</a:t>
            </a:r>
          </a:p>
          <a:p>
            <a:pPr lvl="1"/>
            <a:r>
              <a:rPr lang="en-US" b="1" dirty="0" smtClean="0"/>
              <a:t>Don’t specify how to do things but outline the types of things that must be done</a:t>
            </a:r>
          </a:p>
          <a:p>
            <a:pPr lvl="1"/>
            <a:r>
              <a:rPr lang="en-US" b="1" dirty="0" smtClean="0"/>
              <a:t>“Provide guidance on t he order in which a project should carry out its major tasks</a:t>
            </a:r>
            <a:endParaRPr lang="en-US" b="1" dirty="0"/>
          </a:p>
          <a:p>
            <a:r>
              <a:rPr lang="en-US" dirty="0" smtClean="0"/>
              <a:t>Methodology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way of conducting a software project</a:t>
            </a:r>
          </a:p>
          <a:p>
            <a:pPr lvl="1"/>
            <a:r>
              <a:rPr lang="en-US" dirty="0" smtClean="0"/>
              <a:t>“Primary focus is on how to navigate through each phase and how to represent phase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Fix</a:t>
            </a:r>
          </a:p>
          <a:p>
            <a:r>
              <a:rPr lang="en-US" dirty="0" err="1" smtClean="0"/>
              <a:t>Stagewise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127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A Spiral model of software Development and enhancement</vt:lpstr>
      <vt:lpstr>Agenda</vt:lpstr>
      <vt:lpstr>Software Process model vs. Software methodology</vt:lpstr>
      <vt:lpstr>Existing Process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Kuo</dc:creator>
  <cp:lastModifiedBy>Kevin Kuo</cp:lastModifiedBy>
  <cp:revision>3</cp:revision>
  <dcterms:created xsi:type="dcterms:W3CDTF">2016-02-14T12:19:01Z</dcterms:created>
  <dcterms:modified xsi:type="dcterms:W3CDTF">2016-02-14T12:41:18Z</dcterms:modified>
</cp:coreProperties>
</file>