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87" autoAdjust="0"/>
  </p:normalViewPr>
  <p:slideViewPr>
    <p:cSldViewPr snapToGrid="0">
      <p:cViewPr varScale="1">
        <p:scale>
          <a:sx n="132" d="100"/>
          <a:sy n="132" d="100"/>
        </p:scale>
        <p:origin x="63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CCED0-97CC-4CC6-95AA-BC631DD8E4EF}" type="datetimeFigureOut">
              <a:rPr lang="en-US" smtClean="0"/>
              <a:t>5/1/2017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1FDB8-61B4-482D-AF5F-A56619606BBA}" type="slidenum">
              <a:rPr lang="en-US" smtClean="0"/>
              <a:t>‹#›</a:t>
            </a:fld>
            <a:endParaRPr lang="en-US"/>
          </a:p>
        </p:txBody>
      </p:sp>
    </p:spTree>
    <p:extLst>
      <p:ext uri="{BB962C8B-B14F-4D97-AF65-F5344CB8AC3E}">
        <p14:creationId xmlns:p14="http://schemas.microsoft.com/office/powerpoint/2010/main" val="244759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First responders recognized the necessity for public safety communication networks to evolve beyond mission-critical voice services to encompass providing mission critical data services.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Middle Class Tax Relief and Job Creation Act (MCTRJC) of 2012 required FirstNet, a government managed next generation public safety communication network initiative known as the First Responder Network Authority, to build, operate, and maintain the first high speed nationwide broadband network dedicated to public safety.</a:t>
            </a:r>
          </a:p>
          <a:p>
            <a:pPr marL="171450" indent="-171450">
              <a:buFont typeface="Arial" panose="020B0604020202020204" pitchFamily="34" charset="0"/>
              <a:buChar char="•"/>
            </a:pPr>
            <a:r>
              <a:rPr lang="en-US" dirty="0" smtClean="0"/>
              <a:t>Demo - equipment</a:t>
            </a:r>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3</a:t>
            </a:fld>
            <a:endParaRPr lang="en-US"/>
          </a:p>
        </p:txBody>
      </p:sp>
    </p:spTree>
    <p:extLst>
      <p:ext uri="{BB962C8B-B14F-4D97-AF65-F5344CB8AC3E}">
        <p14:creationId xmlns:p14="http://schemas.microsoft.com/office/powerpoint/2010/main" val="2534775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Objective of the network will be to provide mission critical, high speed data and video services that will supplement Land Mobile Radio networks which would provide mission critical voice services.</a:t>
            </a:r>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4</a:t>
            </a:fld>
            <a:endParaRPr lang="en-US"/>
          </a:p>
        </p:txBody>
      </p:sp>
    </p:spTree>
    <p:extLst>
      <p:ext uri="{BB962C8B-B14F-4D97-AF65-F5344CB8AC3E}">
        <p14:creationId xmlns:p14="http://schemas.microsoft.com/office/powerpoint/2010/main" val="1642388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9"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982923-76D2-455A-94FD-9E8ADFC1AFE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54758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982923-76D2-455A-94FD-9E8ADFC1AFE8}"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33293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82923-76D2-455A-94FD-9E8ADFC1AFE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45459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82923-76D2-455A-94FD-9E8ADFC1AFE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
        <p:nvSpPr>
          <p:cNvPr id="12" name="TextBox 11"/>
          <p:cNvSpPr txBox="1"/>
          <p:nvPr/>
        </p:nvSpPr>
        <p:spPr>
          <a:xfrm>
            <a:off x="898295" y="971254"/>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96680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82923-76D2-455A-94FD-9E8ADFC1AFE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677088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982923-76D2-455A-94FD-9E8ADFC1AFE8}" type="datetimeFigureOut">
              <a:rPr lang="en-US" smtClean="0"/>
              <a:t>5/1/2017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46885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3"/>
            <a:ext cx="2940051"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19" name="Straight Connector 18"/>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982923-76D2-455A-94FD-9E8ADFC1AFE8}" type="datetimeFigureOut">
              <a:rPr lang="en-US" smtClean="0"/>
              <a:t>5/1/2017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02720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982923-76D2-455A-94FD-9E8ADFC1AFE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830216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982923-76D2-455A-94FD-9E8ADFC1AFE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401149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D982923-76D2-455A-94FD-9E8ADFC1AFE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14443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82923-76D2-455A-94FD-9E8ADFC1AFE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07638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982923-76D2-455A-94FD-9E8ADFC1AFE8}"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2938145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982923-76D2-455A-94FD-9E8ADFC1AFE8}"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287758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D982923-76D2-455A-94FD-9E8ADFC1AFE8}" type="datetimeFigureOut">
              <a:rPr lang="en-US" smtClean="0"/>
              <a:t>5/1/2017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62604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982923-76D2-455A-94FD-9E8ADFC1AFE8}" type="datetimeFigureOut">
              <a:rPr lang="en-US" smtClean="0"/>
              <a:t>5/1/2017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79771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2"/>
            <a:ext cx="3401063" cy="2895599"/>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D982923-76D2-455A-94FD-9E8ADFC1AFE8}" type="datetimeFigureOut">
              <a:rPr lang="en-US" smtClean="0"/>
              <a:t>5/1/2017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84995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982923-76D2-455A-94FD-9E8ADFC1AFE8}"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24589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41"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982923-76D2-455A-94FD-9E8ADFC1AFE8}" type="datetimeFigureOut">
              <a:rPr lang="en-US" smtClean="0"/>
              <a:t>5/1/2017</a:t>
            </a:fld>
            <a:endParaRPr lang="en-US"/>
          </a:p>
        </p:txBody>
      </p:sp>
      <p:sp>
        <p:nvSpPr>
          <p:cNvPr id="5" name="Footer Placeholder 4"/>
          <p:cNvSpPr>
            <a:spLocks noGrp="1"/>
          </p:cNvSpPr>
          <p:nvPr>
            <p:ph type="ftr" sz="quarter" idx="3"/>
          </p:nvPr>
        </p:nvSpPr>
        <p:spPr>
          <a:xfrm rot="5400000">
            <a:off x="8951575" y="3225299"/>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CAC51A-372B-4500-AA6D-A6FA7492C568}" type="slidenum">
              <a:rPr lang="en-US" smtClean="0"/>
              <a:t>‹#›</a:t>
            </a:fld>
            <a:endParaRPr lang="en-US"/>
          </a:p>
        </p:txBody>
      </p:sp>
    </p:spTree>
    <p:extLst>
      <p:ext uri="{BB962C8B-B14F-4D97-AF65-F5344CB8AC3E}">
        <p14:creationId xmlns:p14="http://schemas.microsoft.com/office/powerpoint/2010/main" val="12676681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189"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32" indent="-28574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971"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160"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349"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937"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726"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914"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103"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Security Issues in Public Safety Communication</a:t>
            </a:r>
            <a:endParaRPr lang="en-US" dirty="0"/>
          </a:p>
        </p:txBody>
      </p:sp>
      <p:sp>
        <p:nvSpPr>
          <p:cNvPr id="3" name="Subtitle 2"/>
          <p:cNvSpPr>
            <a:spLocks noGrp="1"/>
          </p:cNvSpPr>
          <p:nvPr>
            <p:ph type="subTitle" idx="1"/>
          </p:nvPr>
        </p:nvSpPr>
        <p:spPr>
          <a:xfrm>
            <a:off x="1154955" y="4777385"/>
            <a:ext cx="8825659" cy="861420"/>
          </a:xfrm>
        </p:spPr>
        <p:txBody>
          <a:bodyPr>
            <a:normAutofit/>
          </a:bodyPr>
          <a:lstStyle/>
          <a:p>
            <a:r>
              <a:rPr lang="en-US" sz="2800" dirty="0"/>
              <a:t>Kevin Kuo</a:t>
            </a:r>
          </a:p>
        </p:txBody>
      </p:sp>
    </p:spTree>
    <p:extLst>
      <p:ext uri="{BB962C8B-B14F-4D97-AF65-F5344CB8AC3E}">
        <p14:creationId xmlns:p14="http://schemas.microsoft.com/office/powerpoint/2010/main" val="2849028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7410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375" y="2551025"/>
            <a:ext cx="9404723" cy="1400530"/>
          </a:xfrm>
        </p:spPr>
        <p:txBody>
          <a:bodyPr anchor="ctr"/>
          <a:lstStyle/>
          <a:p>
            <a:pPr algn="ctr"/>
            <a:r>
              <a:rPr lang="en-US" dirty="0" smtClean="0"/>
              <a:t>Questions?</a:t>
            </a:r>
            <a:endParaRPr lang="en-US" dirty="0"/>
          </a:p>
        </p:txBody>
      </p:sp>
    </p:spTree>
    <p:extLst>
      <p:ext uri="{BB962C8B-B14F-4D97-AF65-F5344CB8AC3E}">
        <p14:creationId xmlns:p14="http://schemas.microsoft.com/office/powerpoint/2010/main" val="119337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Background</a:t>
            </a:r>
          </a:p>
          <a:p>
            <a:pPr lvl="1"/>
            <a:r>
              <a:rPr lang="en-US" sz="2400" dirty="0"/>
              <a:t>Current </a:t>
            </a:r>
            <a:r>
              <a:rPr lang="en-US" sz="2400" dirty="0" smtClean="0"/>
              <a:t>State</a:t>
            </a:r>
          </a:p>
          <a:p>
            <a:pPr lvl="1"/>
            <a:r>
              <a:rPr lang="en-US" sz="2400" dirty="0" smtClean="0"/>
              <a:t>Near Term State</a:t>
            </a:r>
          </a:p>
          <a:p>
            <a:r>
              <a:rPr lang="en-US" sz="2400" dirty="0" smtClean="0"/>
              <a:t>Objective</a:t>
            </a:r>
          </a:p>
          <a:p>
            <a:r>
              <a:rPr lang="en-US" sz="2400" dirty="0" smtClean="0"/>
              <a:t>Proposed Solution</a:t>
            </a:r>
          </a:p>
          <a:p>
            <a:pPr lvl="1"/>
            <a:r>
              <a:rPr lang="en-US" sz="2200" dirty="0" smtClean="0"/>
              <a:t>Overview</a:t>
            </a:r>
          </a:p>
          <a:p>
            <a:pPr lvl="1"/>
            <a:r>
              <a:rPr lang="en-US" sz="2200" dirty="0" smtClean="0"/>
              <a:t>Radio Access Network</a:t>
            </a:r>
          </a:p>
          <a:p>
            <a:pPr lvl="1"/>
            <a:r>
              <a:rPr lang="en-US" sz="2200" dirty="0" smtClean="0"/>
              <a:t>Device</a:t>
            </a:r>
          </a:p>
          <a:p>
            <a:pPr lvl="1"/>
            <a:r>
              <a:rPr lang="en-US" sz="2200" dirty="0" smtClean="0"/>
              <a:t>Application</a:t>
            </a:r>
            <a:endParaRPr lang="en-US" sz="2200" dirty="0"/>
          </a:p>
        </p:txBody>
      </p:sp>
    </p:spTree>
    <p:extLst>
      <p:ext uri="{BB962C8B-B14F-4D97-AF65-F5344CB8AC3E}">
        <p14:creationId xmlns:p14="http://schemas.microsoft.com/office/powerpoint/2010/main" val="1326661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Current State</a:t>
            </a:r>
            <a:endParaRPr lang="en-US" dirty="0"/>
          </a:p>
        </p:txBody>
      </p:sp>
      <p:sp>
        <p:nvSpPr>
          <p:cNvPr id="3" name="Content Placeholder 2"/>
          <p:cNvSpPr>
            <a:spLocks noGrp="1"/>
          </p:cNvSpPr>
          <p:nvPr>
            <p:ph idx="1"/>
          </p:nvPr>
        </p:nvSpPr>
        <p:spPr/>
        <p:txBody>
          <a:bodyPr/>
          <a:lstStyle/>
          <a:p>
            <a:endParaRPr lang="en-US" dirty="0"/>
          </a:p>
        </p:txBody>
      </p:sp>
      <p:pic>
        <p:nvPicPr>
          <p:cNvPr id="1028" name="Picture 4" descr="The current state of LM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079" y="1700063"/>
            <a:ext cx="10159005" cy="490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580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Near Term State</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The current state of LM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079" y="1700063"/>
            <a:ext cx="10159005" cy="490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075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2400" dirty="0"/>
              <a:t>P</a:t>
            </a:r>
            <a:r>
              <a:rPr lang="en-US" sz="2400" dirty="0" smtClean="0"/>
              <a:t>ropose </a:t>
            </a:r>
            <a:r>
              <a:rPr lang="en-US" sz="2400" dirty="0"/>
              <a:t>ways in which FirstNet can protect and secure mission critical data that traverses its network</a:t>
            </a:r>
            <a:r>
              <a:rPr lang="en-US" sz="2400" dirty="0" smtClean="0"/>
              <a:t>.</a:t>
            </a:r>
          </a:p>
          <a:p>
            <a:endParaRPr lang="en-US" sz="2400" dirty="0"/>
          </a:p>
        </p:txBody>
      </p:sp>
    </p:spTree>
    <p:extLst>
      <p:ext uri="{BB962C8B-B14F-4D97-AF65-F5344CB8AC3E}">
        <p14:creationId xmlns:p14="http://schemas.microsoft.com/office/powerpoint/2010/main" val="1473455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Overview</a:t>
            </a:r>
            <a:endParaRPr lang="en-US" dirty="0"/>
          </a:p>
        </p:txBody>
      </p:sp>
      <p:sp>
        <p:nvSpPr>
          <p:cNvPr id="3" name="Content Placeholder 2"/>
          <p:cNvSpPr>
            <a:spLocks noGrp="1"/>
          </p:cNvSpPr>
          <p:nvPr>
            <p:ph idx="1"/>
          </p:nvPr>
        </p:nvSpPr>
        <p:spPr/>
        <p:txBody>
          <a:bodyPr/>
          <a:lstStyle/>
          <a:p>
            <a:endParaRPr lang="en-US"/>
          </a:p>
        </p:txBody>
      </p:sp>
      <p:pic>
        <p:nvPicPr>
          <p:cNvPr id="4" name="Picture 3" descr="Telecommunications security design model"/>
          <p:cNvPicPr/>
          <p:nvPr/>
        </p:nvPicPr>
        <p:blipFill>
          <a:blip r:embed="rId2">
            <a:extLst>
              <a:ext uri="{28A0092B-C50C-407E-A947-70E740481C1C}">
                <a14:useLocalDpi xmlns:a14="http://schemas.microsoft.com/office/drawing/2010/main" val="0"/>
              </a:ext>
            </a:extLst>
          </a:blip>
          <a:srcRect/>
          <a:stretch>
            <a:fillRect/>
          </a:stretch>
        </p:blipFill>
        <p:spPr bwMode="auto">
          <a:xfrm>
            <a:off x="1851204" y="1708484"/>
            <a:ext cx="7450756" cy="4539917"/>
          </a:xfrm>
          <a:prstGeom prst="rect">
            <a:avLst/>
          </a:prstGeom>
          <a:noFill/>
          <a:ln>
            <a:noFill/>
          </a:ln>
        </p:spPr>
      </p:pic>
    </p:spTree>
    <p:extLst>
      <p:ext uri="{BB962C8B-B14F-4D97-AF65-F5344CB8AC3E}">
        <p14:creationId xmlns:p14="http://schemas.microsoft.com/office/powerpoint/2010/main" val="1253869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Radio Access Network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73005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Device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7711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Application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187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TotalTime>
  <Words>186</Words>
  <Application>Microsoft Office PowerPoint</Application>
  <PresentationFormat>Widescreen</PresentationFormat>
  <Paragraphs>28</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Security Issues in Public Safety Communication</vt:lpstr>
      <vt:lpstr>Agenda</vt:lpstr>
      <vt:lpstr>Background – Current State</vt:lpstr>
      <vt:lpstr>Background – Near Term State</vt:lpstr>
      <vt:lpstr>Objective</vt:lpstr>
      <vt:lpstr>Proposed Solution - Overview</vt:lpstr>
      <vt:lpstr>Proposed Solution – Radio Access Network</vt:lpstr>
      <vt:lpstr>Proposed Solution – Device</vt:lpstr>
      <vt:lpstr>Proposed Solution – Application</vt:lpstr>
      <vt:lpstr>Conclusion</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Issues in Public Safety Communication</dc:title>
  <dc:creator>Kevin Kuo</dc:creator>
  <cp:lastModifiedBy>Kevin Kuo</cp:lastModifiedBy>
  <cp:revision>15</cp:revision>
  <dcterms:created xsi:type="dcterms:W3CDTF">2017-05-02T01:19:48Z</dcterms:created>
  <dcterms:modified xsi:type="dcterms:W3CDTF">2017-05-02T01:38:18Z</dcterms:modified>
</cp:coreProperties>
</file>