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Disease Trends: An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Kuo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</a:t>
            </a:r>
            <a:r>
              <a:rPr lang="en-US" dirty="0" smtClean="0"/>
              <a:t>: Patrick </a:t>
            </a:r>
            <a:r>
              <a:rPr lang="en-US" dirty="0"/>
              <a:t>Copeland, Raquel Romano, Tom Zhang, Greg Hecht, Dan </a:t>
            </a:r>
            <a:r>
              <a:rPr lang="en-US" dirty="0" err="1"/>
              <a:t>Zigmond</a:t>
            </a:r>
            <a:r>
              <a:rPr lang="en-US" dirty="0"/>
              <a:t>, Christian </a:t>
            </a:r>
            <a:r>
              <a:rPr lang="en-US" dirty="0" err="1" smtClean="0"/>
              <a:t>Stefansen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Title: </a:t>
            </a:r>
            <a:r>
              <a:rPr lang="en-US" dirty="0"/>
              <a:t>GOOGLE DISEASE TRENDS</a:t>
            </a:r>
            <a:r>
              <a:rPr lang="en-US" dirty="0" smtClean="0"/>
              <a:t>: AN UPDATE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Publication</a:t>
            </a:r>
            <a:r>
              <a:rPr lang="en-US" dirty="0"/>
              <a:t>: International Society of Neglected Tropical Diseases 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195481"/>
          </a:xfrm>
        </p:spPr>
        <p:txBody>
          <a:bodyPr/>
          <a:lstStyle/>
          <a:p>
            <a:r>
              <a:rPr lang="en-US" dirty="0" smtClean="0"/>
              <a:t>Purpose: </a:t>
            </a:r>
          </a:p>
          <a:p>
            <a:pPr lvl="1"/>
            <a:r>
              <a:rPr lang="en-US" dirty="0" smtClean="0"/>
              <a:t>To use search keywords to produce a daily estimate of the occurrence of flu like illness two weeks prior to CDC survey data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Research Problem:</a:t>
            </a:r>
          </a:p>
          <a:p>
            <a:pPr lvl="1"/>
            <a:r>
              <a:rPr lang="en-US" dirty="0" smtClean="0"/>
              <a:t>Determined current algorithm susceptible to media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235580"/>
            <a:ext cx="6687433" cy="25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8946541" cy="4867716"/>
          </a:xfrm>
        </p:spPr>
        <p:txBody>
          <a:bodyPr/>
          <a:lstStyle/>
          <a:p>
            <a:r>
              <a:rPr lang="en-US" dirty="0" smtClean="0"/>
              <a:t>Dampen anomalous media spikes</a:t>
            </a:r>
          </a:p>
          <a:p>
            <a:pPr lvl="1"/>
            <a:r>
              <a:rPr lang="en-US" dirty="0" smtClean="0"/>
              <a:t>Media spikes are usually short term 3-7 days</a:t>
            </a:r>
          </a:p>
          <a:p>
            <a:pPr lvl="1"/>
            <a:r>
              <a:rPr lang="en-US" dirty="0" smtClean="0"/>
              <a:t>Remove them from the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ElasticNet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08" y="1380684"/>
            <a:ext cx="4887095" cy="193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08" y="3701090"/>
            <a:ext cx="3633116" cy="2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Google Disease Trends: An Update</vt:lpstr>
      <vt:lpstr>Article</vt:lpstr>
      <vt:lpstr>Background/Abstract</vt:lpstr>
      <vt:lpstr>Proposed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Kevin Kuo</cp:lastModifiedBy>
  <cp:revision>8</cp:revision>
  <dcterms:created xsi:type="dcterms:W3CDTF">2016-02-23T02:26:32Z</dcterms:created>
  <dcterms:modified xsi:type="dcterms:W3CDTF">2016-02-23T02:51:19Z</dcterms:modified>
</cp:coreProperties>
</file>