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8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808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9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56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51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86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1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1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5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00167E-9E73-4C2A-A048-8E37606158E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28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3" y="3208879"/>
            <a:ext cx="2739075" cy="273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797568"/>
            <a:ext cx="9440034" cy="1828801"/>
          </a:xfrm>
        </p:spPr>
        <p:txBody>
          <a:bodyPr/>
          <a:lstStyle/>
          <a:p>
            <a:r>
              <a:rPr lang="en-US" dirty="0" smtClean="0"/>
              <a:t>Home Automation with Raspberry 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86261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Kevin Kuo</a:t>
            </a:r>
          </a:p>
          <a:p>
            <a:endParaRPr lang="en-US" dirty="0"/>
          </a:p>
          <a:p>
            <a:r>
              <a:rPr lang="en-US" dirty="0" smtClean="0"/>
              <a:t>Advisor: Professor Wei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Platform Selection </a:t>
            </a:r>
          </a:p>
          <a:p>
            <a:pPr lvl="1"/>
            <a:r>
              <a:rPr lang="en-US" dirty="0" smtClean="0"/>
              <a:t>Wireless Protocol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Software</a:t>
            </a:r>
          </a:p>
          <a:p>
            <a:r>
              <a:rPr lang="en-US" dirty="0" smtClean="0"/>
              <a:t>Project Stages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Considerations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</a:p>
          <a:p>
            <a:r>
              <a:rPr lang="en-US" dirty="0" smtClean="0"/>
              <a:t>Raspberry Pi</a:t>
            </a:r>
          </a:p>
          <a:p>
            <a:r>
              <a:rPr lang="en-US" dirty="0" smtClean="0"/>
              <a:t>Project Objective/Goal</a:t>
            </a:r>
          </a:p>
          <a:p>
            <a:pPr lvl="1"/>
            <a:r>
              <a:rPr lang="en-US" dirty="0" smtClean="0"/>
              <a:t>Design </a:t>
            </a:r>
            <a:r>
              <a:rPr lang="en-US" dirty="0"/>
              <a:t>and integrate a Raspberry Pi as a “smart home” device and </a:t>
            </a:r>
            <a:r>
              <a:rPr lang="en-US" dirty="0" smtClean="0"/>
              <a:t>determine how </a:t>
            </a:r>
            <a:r>
              <a:rPr lang="en-US" dirty="0"/>
              <a:t>a small use case can be applied to larger home automated networks.</a:t>
            </a:r>
          </a:p>
        </p:txBody>
      </p:sp>
    </p:spTree>
    <p:extLst>
      <p:ext uri="{BB962C8B-B14F-4D97-AF65-F5344CB8AC3E}">
        <p14:creationId xmlns:p14="http://schemas.microsoft.com/office/powerpoint/2010/main" val="24220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Protocol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(Google Home, Amazon Alexa, other proprietary </a:t>
            </a:r>
            <a:r>
              <a:rPr lang="en-US" dirty="0" err="1" smtClean="0"/>
              <a:t>WiFi</a:t>
            </a:r>
            <a:r>
              <a:rPr lang="en-US" dirty="0" smtClean="0"/>
              <a:t> based protocols)</a:t>
            </a:r>
          </a:p>
          <a:p>
            <a:pPr lvl="1"/>
            <a:r>
              <a:rPr lang="en-US" dirty="0" smtClean="0"/>
              <a:t>ZigBee</a:t>
            </a:r>
          </a:p>
          <a:p>
            <a:pPr lvl="1"/>
            <a:r>
              <a:rPr lang="en-US" smtClean="0"/>
              <a:t>ZWave</a:t>
            </a:r>
            <a:endParaRPr lang="en-US" dirty="0" smtClean="0"/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Raspberry Pi GPIO Accessories</a:t>
            </a:r>
          </a:p>
          <a:p>
            <a:pPr lvl="2"/>
            <a:r>
              <a:rPr lang="en-US" dirty="0" smtClean="0"/>
              <a:t>5mm LED diode</a:t>
            </a:r>
          </a:p>
          <a:p>
            <a:pPr lvl="2"/>
            <a:r>
              <a:rPr lang="en-US" dirty="0" smtClean="0"/>
              <a:t>Light Sensor</a:t>
            </a:r>
          </a:p>
          <a:p>
            <a:pPr lvl="1"/>
            <a:r>
              <a:rPr lang="en-US" dirty="0" smtClean="0"/>
              <a:t>Z-Wave Transceiver (Raspberry GPIO Daughter Card vs. UZB1</a:t>
            </a:r>
          </a:p>
          <a:p>
            <a:pPr lvl="1"/>
            <a:r>
              <a:rPr lang="en-US" dirty="0">
                <a:effectLst/>
              </a:rPr>
              <a:t>Leviton Plug-In Outlet with Z-Wave </a:t>
            </a:r>
            <a:r>
              <a:rPr lang="en-US" dirty="0" smtClean="0">
                <a:effectLst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2822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Selection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Software</a:t>
            </a:r>
          </a:p>
          <a:p>
            <a:pPr lvl="1"/>
            <a:r>
              <a:rPr lang="en-US" dirty="0" smtClean="0">
                <a:effectLst/>
              </a:rPr>
              <a:t>Z-Way Smart Home Controller Software</a:t>
            </a:r>
          </a:p>
          <a:p>
            <a:pPr lvl="2"/>
            <a:r>
              <a:rPr lang="en-US" dirty="0" smtClean="0">
                <a:effectLst/>
              </a:rPr>
              <a:t>Web User Interface</a:t>
            </a:r>
          </a:p>
          <a:p>
            <a:pPr lvl="2"/>
            <a:r>
              <a:rPr lang="en-US" dirty="0" smtClean="0">
                <a:effectLst/>
              </a:rPr>
              <a:t>Z-Way Essentials: Development API</a:t>
            </a:r>
          </a:p>
          <a:p>
            <a:pPr lvl="1"/>
            <a:r>
              <a:rPr lang="en-US" dirty="0" smtClean="0">
                <a:effectLst/>
              </a:rPr>
              <a:t>Python 2.7.13</a:t>
            </a:r>
          </a:p>
          <a:p>
            <a:pPr lvl="2"/>
            <a:r>
              <a:rPr lang="en-US" dirty="0" smtClean="0">
                <a:effectLst/>
              </a:rPr>
              <a:t>GPIO</a:t>
            </a:r>
          </a:p>
          <a:p>
            <a:pPr lvl="2"/>
            <a:r>
              <a:rPr lang="en-US" dirty="0" smtClean="0">
                <a:effectLst/>
              </a:rPr>
              <a:t>pandas</a:t>
            </a:r>
          </a:p>
          <a:p>
            <a:pPr lvl="2"/>
            <a:r>
              <a:rPr lang="en-US" dirty="0" err="1" smtClean="0">
                <a:effectLst/>
              </a:rPr>
              <a:t>numpy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dirty="0" smtClean="0"/>
              <a:t>GPIO Breadboard and LED</a:t>
            </a:r>
          </a:p>
          <a:p>
            <a:pPr marL="871200" lvl="1" indent="-457200"/>
            <a:r>
              <a:rPr lang="en-US" dirty="0" smtClean="0"/>
              <a:t>Familiarization with GPIO functions and breadboard</a:t>
            </a:r>
          </a:p>
          <a:p>
            <a:pPr marL="871200" lvl="1" indent="-457200"/>
            <a:r>
              <a:rPr lang="en-US" dirty="0" smtClean="0"/>
              <a:t>Write and execute simple Python code to turn LED on and off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Light Sensor</a:t>
            </a:r>
          </a:p>
          <a:p>
            <a:pPr marL="871200" lvl="1" indent="-457200"/>
            <a:r>
              <a:rPr lang="en-US" dirty="0" smtClean="0"/>
              <a:t>Set up light sensor and capacitor and then read light sensor input</a:t>
            </a:r>
          </a:p>
          <a:p>
            <a:pPr marL="871200" lvl="1" indent="-457200"/>
            <a:r>
              <a:rPr lang="en-US" dirty="0" smtClean="0"/>
              <a:t>Python code for this allows user to calibrate the sensor readout for the environment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Z-Wave Setup</a:t>
            </a:r>
          </a:p>
          <a:p>
            <a:pPr marL="871200" lvl="1" indent="-457200"/>
            <a:r>
              <a:rPr lang="en-US" dirty="0" smtClean="0"/>
              <a:t>No project code involved</a:t>
            </a:r>
          </a:p>
          <a:p>
            <a:pPr marL="871200" lvl="1" indent="-457200"/>
            <a:r>
              <a:rPr lang="en-US" dirty="0" err="1" smtClean="0"/>
              <a:t>ZWay</a:t>
            </a:r>
            <a:r>
              <a:rPr lang="en-US" dirty="0" smtClean="0"/>
              <a:t> – Smart Home Controller</a:t>
            </a:r>
          </a:p>
          <a:p>
            <a:pPr marL="871200" lvl="1" indent="-457200"/>
            <a:r>
              <a:rPr lang="en-US" dirty="0" err="1" smtClean="0"/>
              <a:t>ZWave</a:t>
            </a:r>
            <a:r>
              <a:rPr lang="en-US" dirty="0" smtClean="0"/>
              <a:t> Controller USB Dongle</a:t>
            </a:r>
          </a:p>
          <a:p>
            <a:pPr marL="871200" lvl="1" indent="-457200"/>
            <a:r>
              <a:rPr lang="en-US" dirty="0">
                <a:effectLst/>
              </a:rPr>
              <a:t>Leviton Plug-In </a:t>
            </a:r>
            <a:r>
              <a:rPr lang="en-US" dirty="0" smtClean="0">
                <a:effectLst/>
              </a:rPr>
              <a:t>Outlet + Outlet Tester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4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Font typeface="+mj-lt"/>
              <a:buAutoNum type="arabicPeriod" startAt="4"/>
            </a:pPr>
            <a:r>
              <a:rPr lang="en-US" dirty="0"/>
              <a:t>Leviton Plug-In Outlet </a:t>
            </a:r>
            <a:r>
              <a:rPr lang="en-US" dirty="0" smtClean="0"/>
              <a:t>Activation/Deactivation</a:t>
            </a:r>
          </a:p>
          <a:p>
            <a:pPr marL="871200" lvl="1" indent="-457200"/>
            <a:r>
              <a:rPr lang="en-US" dirty="0" smtClean="0"/>
              <a:t>Accomplish programmatically using an open URL request to </a:t>
            </a:r>
            <a:r>
              <a:rPr lang="en-US" dirty="0" err="1" smtClean="0"/>
              <a:t>Zway</a:t>
            </a:r>
            <a:endParaRPr lang="en-US" dirty="0" smtClean="0"/>
          </a:p>
          <a:p>
            <a:pPr marL="494100" indent="-457200">
              <a:buFont typeface="+mj-lt"/>
              <a:buAutoNum type="arabicPeriod" startAt="5"/>
            </a:pPr>
            <a:r>
              <a:rPr lang="en-US" dirty="0" smtClean="0"/>
              <a:t>Moving/Rolling Averages</a:t>
            </a:r>
          </a:p>
          <a:p>
            <a:pPr marL="871200" lvl="1" indent="-457200"/>
            <a:r>
              <a:rPr lang="en-US" dirty="0" smtClean="0"/>
              <a:t>Python pandas and </a:t>
            </a:r>
            <a:r>
              <a:rPr lang="en-US" dirty="0" err="1" smtClean="0"/>
              <a:t>numpy</a:t>
            </a:r>
            <a:endParaRPr lang="en-US" dirty="0" smtClean="0"/>
          </a:p>
          <a:p>
            <a:pPr marL="871200" lvl="1" indent="-457200"/>
            <a:r>
              <a:rPr lang="en-US" dirty="0" smtClean="0"/>
              <a:t>Smooth out light sensor reading</a:t>
            </a:r>
          </a:p>
          <a:p>
            <a:pPr marL="494100" indent="-457200">
              <a:buFont typeface="+mj-lt"/>
              <a:buAutoNum type="arabicPeriod" startAt="6"/>
            </a:pPr>
            <a:r>
              <a:rPr lang="en-US" dirty="0" smtClean="0"/>
              <a:t>Turn on/off </a:t>
            </a:r>
            <a:r>
              <a:rPr lang="en-US" dirty="0" err="1" smtClean="0"/>
              <a:t>ZWave</a:t>
            </a:r>
            <a:r>
              <a:rPr lang="en-US" dirty="0" smtClean="0"/>
              <a:t> Outlet based on light sensor reading</a:t>
            </a:r>
          </a:p>
        </p:txBody>
      </p:sp>
    </p:spTree>
    <p:extLst>
      <p:ext uri="{BB962C8B-B14F-4D97-AF65-F5344CB8AC3E}">
        <p14:creationId xmlns:p14="http://schemas.microsoft.com/office/powerpoint/2010/main" val="4537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Work/Considerations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ZWave</a:t>
            </a:r>
            <a:r>
              <a:rPr lang="en-US" dirty="0" smtClean="0"/>
              <a:t> sensor </a:t>
            </a:r>
            <a:r>
              <a:rPr lang="en-US" dirty="0"/>
              <a:t>i</a:t>
            </a:r>
            <a:r>
              <a:rPr lang="en-US" dirty="0" smtClean="0"/>
              <a:t>nput and GPIO output</a:t>
            </a:r>
          </a:p>
          <a:p>
            <a:pPr lvl="1"/>
            <a:r>
              <a:rPr lang="en-US" dirty="0" err="1" smtClean="0"/>
              <a:t>ZWay</a:t>
            </a:r>
            <a:r>
              <a:rPr lang="en-US" dirty="0" smtClean="0"/>
              <a:t> API supports this</a:t>
            </a:r>
          </a:p>
          <a:p>
            <a:r>
              <a:rPr lang="en-US" dirty="0" err="1" smtClean="0"/>
              <a:t>ZWave</a:t>
            </a:r>
            <a:r>
              <a:rPr lang="en-US" dirty="0"/>
              <a:t> </a:t>
            </a:r>
            <a:r>
              <a:rPr lang="en-US" dirty="0" smtClean="0"/>
              <a:t>project testing over </a:t>
            </a:r>
            <a:r>
              <a:rPr lang="en-US" dirty="0" err="1" smtClean="0"/>
              <a:t>WiFi</a:t>
            </a:r>
            <a:r>
              <a:rPr lang="en-US" dirty="0" smtClean="0"/>
              <a:t> network </a:t>
            </a:r>
          </a:p>
          <a:p>
            <a:pPr lvl="1"/>
            <a:r>
              <a:rPr lang="en-US" dirty="0" smtClean="0"/>
              <a:t>Instead of just 1 Raspberry Pi serving as both GPIO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Market options and cost for smart home solutions</a:t>
            </a:r>
          </a:p>
          <a:p>
            <a:pPr lvl="1"/>
            <a:r>
              <a:rPr lang="en-US" dirty="0" smtClean="0"/>
              <a:t>~$80 for Raspberry Pi kit</a:t>
            </a:r>
          </a:p>
          <a:p>
            <a:pPr lvl="1"/>
            <a:r>
              <a:rPr lang="en-US" dirty="0" smtClean="0"/>
              <a:t>~$35 for </a:t>
            </a:r>
            <a:r>
              <a:rPr lang="en-US" dirty="0" err="1" smtClean="0"/>
              <a:t>ZWave</a:t>
            </a:r>
            <a:r>
              <a:rPr lang="en-US" dirty="0" smtClean="0"/>
              <a:t> outlet</a:t>
            </a:r>
          </a:p>
          <a:p>
            <a:pPr lvl="1"/>
            <a:r>
              <a:rPr lang="en-US" dirty="0" smtClean="0"/>
              <a:t>~$30 USB dongle license</a:t>
            </a:r>
          </a:p>
          <a:p>
            <a:endParaRPr lang="en-US" dirty="0"/>
          </a:p>
          <a:p>
            <a:r>
              <a:rPr lang="en-US" dirty="0" smtClean="0"/>
              <a:t>May be viable interfacing/implementing custom sensors using GPIO</a:t>
            </a:r>
          </a:p>
          <a:p>
            <a:endParaRPr lang="en-US" dirty="0"/>
          </a:p>
          <a:p>
            <a:r>
              <a:rPr lang="en-US" dirty="0" smtClean="0"/>
              <a:t>Increased processing power of next Raspberry Pi 4</a:t>
            </a:r>
          </a:p>
        </p:txBody>
      </p:sp>
    </p:spTree>
    <p:extLst>
      <p:ext uri="{BB962C8B-B14F-4D97-AF65-F5344CB8AC3E}">
        <p14:creationId xmlns:p14="http://schemas.microsoft.com/office/powerpoint/2010/main" val="35412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275" y="2960914"/>
            <a:ext cx="10353762" cy="970450"/>
          </a:xfrm>
        </p:spPr>
        <p:txBody>
          <a:bodyPr/>
          <a:lstStyle/>
          <a:p>
            <a:r>
              <a:rPr lang="en-US" dirty="0" smtClean="0"/>
              <a:t>Conclusion/Questions?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61</TotalTime>
  <Words>312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Trebuchet MS</vt:lpstr>
      <vt:lpstr>Wingdings 2</vt:lpstr>
      <vt:lpstr>Slate</vt:lpstr>
      <vt:lpstr>Home Automation with Raspberry Pi</vt:lpstr>
      <vt:lpstr>Topics of Discussion</vt:lpstr>
      <vt:lpstr>Introduction</vt:lpstr>
      <vt:lpstr>Platform Selection</vt:lpstr>
      <vt:lpstr>Platform Selection (cont’d)</vt:lpstr>
      <vt:lpstr>Project Stages</vt:lpstr>
      <vt:lpstr>Project Stages</vt:lpstr>
      <vt:lpstr>Future Work/Considerations</vt:lpstr>
      <vt:lpstr>Conclusion/Questions?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with Raspberry Pi</dc:title>
  <dc:creator>Kevin Kuo</dc:creator>
  <cp:lastModifiedBy>Kevin Kuo</cp:lastModifiedBy>
  <cp:revision>40</cp:revision>
  <dcterms:created xsi:type="dcterms:W3CDTF">2018-12-18T02:43:08Z</dcterms:created>
  <dcterms:modified xsi:type="dcterms:W3CDTF">2018-12-18T03:44:21Z</dcterms:modified>
</cp:coreProperties>
</file>