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sldIdLst>
    <p:sldId id="256" r:id="rId2"/>
    <p:sldId id="280" r:id="rId3"/>
    <p:sldId id="281" r:id="rId4"/>
    <p:sldId id="284" r:id="rId5"/>
    <p:sldId id="285" r:id="rId6"/>
    <p:sldId id="286" r:id="rId7"/>
    <p:sldId id="287" r:id="rId8"/>
    <p:sldId id="291" r:id="rId9"/>
    <p:sldId id="290" r:id="rId10"/>
    <p:sldId id="292" r:id="rId11"/>
    <p:sldId id="263" r:id="rId12"/>
    <p:sldId id="258" r:id="rId13"/>
    <p:sldId id="28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87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720"/>
  </p:normalViewPr>
  <p:slideViewPr>
    <p:cSldViewPr snapToGrid="0" snapToObjects="1">
      <p:cViewPr varScale="1">
        <p:scale>
          <a:sx n="113" d="100"/>
          <a:sy n="113"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AE7BF256-8414-4E40-A4CE-ECF99186AEE4}" type="datetimeFigureOut">
              <a:rPr lang="es-GT" smtClean="0"/>
              <a:t>25/11/23</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E1912A2A-80B5-0149-9E45-96DAD1BF13E1}" type="slidenum">
              <a:rPr lang="es-GT" smtClean="0"/>
              <a:t>‹Nº›</a:t>
            </a:fld>
            <a:endParaRPr lang="es-GT"/>
          </a:p>
        </p:txBody>
      </p:sp>
    </p:spTree>
    <p:extLst>
      <p:ext uri="{BB962C8B-B14F-4D97-AF65-F5344CB8AC3E}">
        <p14:creationId xmlns:p14="http://schemas.microsoft.com/office/powerpoint/2010/main" val="8449068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7BF256-8414-4E40-A4CE-ECF99186AEE4}" type="datetimeFigureOut">
              <a:rPr lang="es-GT" smtClean="0"/>
              <a:t>25/11/23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E1912A2A-80B5-0149-9E45-96DAD1BF13E1}" type="slidenum">
              <a:rPr lang="es-GT" smtClean="0"/>
              <a:t>‹Nº›</a:t>
            </a:fld>
            <a:endParaRPr lang="es-GT"/>
          </a:p>
        </p:txBody>
      </p:sp>
    </p:spTree>
    <p:extLst>
      <p:ext uri="{BB962C8B-B14F-4D97-AF65-F5344CB8AC3E}">
        <p14:creationId xmlns:p14="http://schemas.microsoft.com/office/powerpoint/2010/main" val="2041819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7BF256-8414-4E40-A4CE-ECF99186AEE4}" type="datetimeFigureOut">
              <a:rPr lang="es-GT" smtClean="0"/>
              <a:t>25/11/23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E1912A2A-80B5-0149-9E45-96DAD1BF13E1}" type="slidenum">
              <a:rPr lang="es-GT" smtClean="0"/>
              <a:t>‹Nº›</a:t>
            </a:fld>
            <a:endParaRPr lang="es-GT"/>
          </a:p>
        </p:txBody>
      </p:sp>
    </p:spTree>
    <p:extLst>
      <p:ext uri="{BB962C8B-B14F-4D97-AF65-F5344CB8AC3E}">
        <p14:creationId xmlns:p14="http://schemas.microsoft.com/office/powerpoint/2010/main" val="244676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E7BF256-8414-4E40-A4CE-ECF99186AEE4}" type="datetimeFigureOut">
              <a:rPr lang="es-GT" smtClean="0"/>
              <a:t>25/11/23</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E1912A2A-80B5-0149-9E45-96DAD1BF13E1}" type="slidenum">
              <a:rPr lang="es-GT" smtClean="0"/>
              <a:t>‹Nº›</a:t>
            </a:fld>
            <a:endParaRPr lang="es-GT"/>
          </a:p>
        </p:txBody>
      </p:sp>
    </p:spTree>
    <p:extLst>
      <p:ext uri="{BB962C8B-B14F-4D97-AF65-F5344CB8AC3E}">
        <p14:creationId xmlns:p14="http://schemas.microsoft.com/office/powerpoint/2010/main" val="4186669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AE7BF256-8414-4E40-A4CE-ECF99186AEE4}" type="datetimeFigureOut">
              <a:rPr lang="es-GT" smtClean="0"/>
              <a:t>25/11/23</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E1912A2A-80B5-0149-9E45-96DAD1BF13E1}" type="slidenum">
              <a:rPr lang="es-GT" smtClean="0"/>
              <a:t>‹Nº›</a:t>
            </a:fld>
            <a:endParaRPr lang="es-GT"/>
          </a:p>
        </p:txBody>
      </p:sp>
    </p:spTree>
    <p:extLst>
      <p:ext uri="{BB962C8B-B14F-4D97-AF65-F5344CB8AC3E}">
        <p14:creationId xmlns:p14="http://schemas.microsoft.com/office/powerpoint/2010/main" val="108879709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AE7BF256-8414-4E40-A4CE-ECF99186AEE4}" type="datetimeFigureOut">
              <a:rPr lang="es-GT" smtClean="0"/>
              <a:t>25/11/23</a:t>
            </a:fld>
            <a:endParaRPr lang="es-GT"/>
          </a:p>
        </p:txBody>
      </p:sp>
      <p:sp>
        <p:nvSpPr>
          <p:cNvPr id="9" name="Footer Placeholder 8"/>
          <p:cNvSpPr>
            <a:spLocks noGrp="1"/>
          </p:cNvSpPr>
          <p:nvPr>
            <p:ph type="ftr" sz="quarter" idx="11"/>
          </p:nvPr>
        </p:nvSpPr>
        <p:spPr/>
        <p:txBody>
          <a:bodyPr/>
          <a:lstStyle/>
          <a:p>
            <a:endParaRPr lang="es-GT"/>
          </a:p>
        </p:txBody>
      </p:sp>
      <p:sp>
        <p:nvSpPr>
          <p:cNvPr id="10" name="Slide Number Placeholder 9"/>
          <p:cNvSpPr>
            <a:spLocks noGrp="1"/>
          </p:cNvSpPr>
          <p:nvPr>
            <p:ph type="sldNum" sz="quarter" idx="12"/>
          </p:nvPr>
        </p:nvSpPr>
        <p:spPr/>
        <p:txBody>
          <a:bodyPr/>
          <a:lstStyle/>
          <a:p>
            <a:fld id="{E1912A2A-80B5-0149-9E45-96DAD1BF13E1}" type="slidenum">
              <a:rPr lang="es-GT" smtClean="0"/>
              <a:t>‹Nº›</a:t>
            </a:fld>
            <a:endParaRPr lang="es-GT"/>
          </a:p>
        </p:txBody>
      </p:sp>
    </p:spTree>
    <p:extLst>
      <p:ext uri="{BB962C8B-B14F-4D97-AF65-F5344CB8AC3E}">
        <p14:creationId xmlns:p14="http://schemas.microsoft.com/office/powerpoint/2010/main" val="371334777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AE7BF256-8414-4E40-A4CE-ECF99186AEE4}" type="datetimeFigureOut">
              <a:rPr lang="es-GT" smtClean="0"/>
              <a:t>25/11/23</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E1912A2A-80B5-0149-9E45-96DAD1BF13E1}" type="slidenum">
              <a:rPr lang="es-GT" smtClean="0"/>
              <a:t>‹Nº›</a:t>
            </a:fld>
            <a:endParaRPr lang="es-GT"/>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363515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E7BF256-8414-4E40-A4CE-ECF99186AEE4}" type="datetimeFigureOut">
              <a:rPr lang="es-GT" smtClean="0"/>
              <a:t>25/11/23</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E1912A2A-80B5-0149-9E45-96DAD1BF13E1}" type="slidenum">
              <a:rPr lang="es-GT" smtClean="0"/>
              <a:t>‹Nº›</a:t>
            </a:fld>
            <a:endParaRPr lang="es-GT"/>
          </a:p>
        </p:txBody>
      </p:sp>
    </p:spTree>
    <p:extLst>
      <p:ext uri="{BB962C8B-B14F-4D97-AF65-F5344CB8AC3E}">
        <p14:creationId xmlns:p14="http://schemas.microsoft.com/office/powerpoint/2010/main" val="463842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BF256-8414-4E40-A4CE-ECF99186AEE4}" type="datetimeFigureOut">
              <a:rPr lang="es-GT" smtClean="0"/>
              <a:t>25/11/23</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E1912A2A-80B5-0149-9E45-96DAD1BF13E1}" type="slidenum">
              <a:rPr lang="es-GT" smtClean="0"/>
              <a:t>‹Nº›</a:t>
            </a:fld>
            <a:endParaRPr lang="es-GT"/>
          </a:p>
        </p:txBody>
      </p:sp>
    </p:spTree>
    <p:extLst>
      <p:ext uri="{BB962C8B-B14F-4D97-AF65-F5344CB8AC3E}">
        <p14:creationId xmlns:p14="http://schemas.microsoft.com/office/powerpoint/2010/main" val="1481474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E7BF256-8414-4E40-A4CE-ECF99186AEE4}" type="datetimeFigureOut">
              <a:rPr lang="es-GT" smtClean="0"/>
              <a:t>25/11/23</a:t>
            </a:fld>
            <a:endParaRPr lang="es-GT"/>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s-GT"/>
          </a:p>
        </p:txBody>
      </p:sp>
      <p:sp>
        <p:nvSpPr>
          <p:cNvPr id="7" name="Slide Number Placeholder 6"/>
          <p:cNvSpPr>
            <a:spLocks noGrp="1"/>
          </p:cNvSpPr>
          <p:nvPr>
            <p:ph type="sldNum" sz="quarter" idx="12"/>
          </p:nvPr>
        </p:nvSpPr>
        <p:spPr/>
        <p:txBody>
          <a:bodyPr/>
          <a:lstStyle/>
          <a:p>
            <a:fld id="{E1912A2A-80B5-0149-9E45-96DAD1BF13E1}" type="slidenum">
              <a:rPr lang="es-GT" smtClean="0"/>
              <a:t>‹Nº›</a:t>
            </a:fld>
            <a:endParaRPr lang="es-GT"/>
          </a:p>
        </p:txBody>
      </p:sp>
    </p:spTree>
    <p:extLst>
      <p:ext uri="{BB962C8B-B14F-4D97-AF65-F5344CB8AC3E}">
        <p14:creationId xmlns:p14="http://schemas.microsoft.com/office/powerpoint/2010/main" val="66139226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AE7BF256-8414-4E40-A4CE-ECF99186AEE4}" type="datetimeFigureOut">
              <a:rPr lang="es-GT" smtClean="0"/>
              <a:t>25/11/23</a:t>
            </a:fld>
            <a:endParaRPr lang="es-GT"/>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r>
              <a:rPr lang="en-US"/>
              <a:t>
              </a:t>
            </a:r>
            <a:endParaRPr lang="en-US" dirty="0"/>
          </a:p>
        </p:txBody>
      </p:sp>
      <p:sp>
        <p:nvSpPr>
          <p:cNvPr id="7" name="Slide Number Placeholder 6"/>
          <p:cNvSpPr>
            <a:spLocks noGrp="1"/>
          </p:cNvSpPr>
          <p:nvPr>
            <p:ph type="sldNum" sz="quarter" idx="12"/>
          </p:nvPr>
        </p:nvSpPr>
        <p:spPr/>
        <p:txBody>
          <a:bodyPr/>
          <a:lstStyle/>
          <a:p>
            <a:fld id="{E1912A2A-80B5-0149-9E45-96DAD1BF13E1}" type="slidenum">
              <a:rPr lang="es-GT" smtClean="0"/>
              <a:t>‹Nº›</a:t>
            </a:fld>
            <a:endParaRPr lang="es-GT"/>
          </a:p>
        </p:txBody>
      </p:sp>
    </p:spTree>
    <p:extLst>
      <p:ext uri="{BB962C8B-B14F-4D97-AF65-F5344CB8AC3E}">
        <p14:creationId xmlns:p14="http://schemas.microsoft.com/office/powerpoint/2010/main" val="2788912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E7BF256-8414-4E40-A4CE-ECF99186AEE4}" type="datetimeFigureOut">
              <a:rPr lang="es-GT" smtClean="0"/>
              <a:t>25/11/23</a:t>
            </a:fld>
            <a:endParaRPr lang="es-GT"/>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s-GT"/>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1912A2A-80B5-0149-9E45-96DAD1BF13E1}" type="slidenum">
              <a:rPr lang="es-GT" smtClean="0"/>
              <a:t>‹Nº›</a:t>
            </a:fld>
            <a:endParaRPr lang="es-GT"/>
          </a:p>
        </p:txBody>
      </p:sp>
    </p:spTree>
    <p:extLst>
      <p:ext uri="{BB962C8B-B14F-4D97-AF65-F5344CB8AC3E}">
        <p14:creationId xmlns:p14="http://schemas.microsoft.com/office/powerpoint/2010/main" val="3305501606"/>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D92C6A-DF86-8A4C-9720-F28D3AFEEFA0}"/>
              </a:ext>
            </a:extLst>
          </p:cNvPr>
          <p:cNvSpPr>
            <a:spLocks noGrp="1"/>
          </p:cNvSpPr>
          <p:nvPr>
            <p:ph type="ctrTitle"/>
          </p:nvPr>
        </p:nvSpPr>
        <p:spPr>
          <a:xfrm>
            <a:off x="5083340" y="648182"/>
            <a:ext cx="6664964" cy="5752618"/>
          </a:xfrm>
          <a:noFill/>
          <a:ln>
            <a:noFill/>
          </a:ln>
        </p:spPr>
        <p:txBody>
          <a:bodyPr wrap="square">
            <a:normAutofit/>
          </a:bodyPr>
          <a:lstStyle/>
          <a:p>
            <a:r>
              <a:rPr lang="es-GT" sz="4800" dirty="0">
                <a:solidFill>
                  <a:schemeClr val="bg1"/>
                </a:solidFill>
              </a:rPr>
              <a:t>“MANTENGASE AL PASO DEL CARRO CELESTIAL DE JEHOVÁ”</a:t>
            </a:r>
            <a:br>
              <a:rPr lang="es-GT" sz="4800" dirty="0">
                <a:solidFill>
                  <a:schemeClr val="bg1"/>
                </a:solidFill>
              </a:rPr>
            </a:br>
            <a:br>
              <a:rPr lang="es-GT" sz="4800" dirty="0">
                <a:solidFill>
                  <a:schemeClr val="bg1"/>
                </a:solidFill>
              </a:rPr>
            </a:br>
            <a:r>
              <a:rPr lang="es-GT" sz="4800" dirty="0">
                <a:solidFill>
                  <a:schemeClr val="bg1"/>
                </a:solidFill>
              </a:rPr>
              <a:t>EZEQUIEL 1-3</a:t>
            </a:r>
          </a:p>
        </p:txBody>
      </p:sp>
      <p:sp>
        <p:nvSpPr>
          <p:cNvPr id="3" name="Subtítulo 2">
            <a:extLst>
              <a:ext uri="{FF2B5EF4-FFF2-40B4-BE49-F238E27FC236}">
                <a16:creationId xmlns:a16="http://schemas.microsoft.com/office/drawing/2014/main" id="{A0695851-F4DD-2845-AD8E-29C5A2C6D14D}"/>
              </a:ext>
            </a:extLst>
          </p:cNvPr>
          <p:cNvSpPr>
            <a:spLocks noGrp="1"/>
          </p:cNvSpPr>
          <p:nvPr>
            <p:ph type="subTitle" idx="1"/>
          </p:nvPr>
        </p:nvSpPr>
        <p:spPr>
          <a:xfrm>
            <a:off x="1867700" y="2007220"/>
            <a:ext cx="2357553" cy="2843560"/>
          </a:xfrm>
        </p:spPr>
        <p:txBody>
          <a:bodyPr anchor="ctr">
            <a:normAutofit/>
          </a:bodyPr>
          <a:lstStyle/>
          <a:p>
            <a:r>
              <a:rPr lang="es-GT" dirty="0">
                <a:solidFill>
                  <a:schemeClr val="bg1"/>
                </a:solidFill>
              </a:rPr>
              <a:t>DISCURSO DE SERVICIO FINAL</a:t>
            </a:r>
          </a:p>
        </p:txBody>
      </p:sp>
    </p:spTree>
    <p:extLst>
      <p:ext uri="{BB962C8B-B14F-4D97-AF65-F5344CB8AC3E}">
        <p14:creationId xmlns:p14="http://schemas.microsoft.com/office/powerpoint/2010/main" val="19859518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D92C6A-DF86-8A4C-9720-F28D3AFEEFA0}"/>
              </a:ext>
            </a:extLst>
          </p:cNvPr>
          <p:cNvSpPr>
            <a:spLocks noGrp="1"/>
          </p:cNvSpPr>
          <p:nvPr>
            <p:ph type="ctrTitle"/>
          </p:nvPr>
        </p:nvSpPr>
        <p:spPr>
          <a:xfrm>
            <a:off x="5083340" y="648182"/>
            <a:ext cx="6664964" cy="5752618"/>
          </a:xfrm>
          <a:noFill/>
          <a:ln>
            <a:noFill/>
          </a:ln>
        </p:spPr>
        <p:txBody>
          <a:bodyPr wrap="square">
            <a:normAutofit/>
          </a:bodyPr>
          <a:lstStyle/>
          <a:p>
            <a:r>
              <a:rPr lang="es-GT" sz="4800" dirty="0">
                <a:solidFill>
                  <a:schemeClr val="tx1"/>
                </a:solidFill>
              </a:rPr>
              <a:t>“MANTENGASE AL PASO DEL CARRO CELESTIAL DE JEHOVÁ”</a:t>
            </a:r>
            <a:br>
              <a:rPr lang="es-GT" sz="4800" dirty="0">
                <a:solidFill>
                  <a:schemeClr val="tx1"/>
                </a:solidFill>
              </a:rPr>
            </a:br>
            <a:br>
              <a:rPr lang="es-GT" sz="4800" dirty="0">
                <a:solidFill>
                  <a:schemeClr val="tx1"/>
                </a:solidFill>
              </a:rPr>
            </a:br>
            <a:r>
              <a:rPr lang="es-GT" sz="4800" dirty="0">
                <a:solidFill>
                  <a:schemeClr val="tx1"/>
                </a:solidFill>
              </a:rPr>
              <a:t>EZEQUIEL 1-3</a:t>
            </a:r>
          </a:p>
        </p:txBody>
      </p:sp>
      <p:sp>
        <p:nvSpPr>
          <p:cNvPr id="3" name="Subtítulo 2">
            <a:extLst>
              <a:ext uri="{FF2B5EF4-FFF2-40B4-BE49-F238E27FC236}">
                <a16:creationId xmlns:a16="http://schemas.microsoft.com/office/drawing/2014/main" id="{A0695851-F4DD-2845-AD8E-29C5A2C6D14D}"/>
              </a:ext>
            </a:extLst>
          </p:cNvPr>
          <p:cNvSpPr>
            <a:spLocks noGrp="1"/>
          </p:cNvSpPr>
          <p:nvPr>
            <p:ph type="subTitle" idx="1"/>
          </p:nvPr>
        </p:nvSpPr>
        <p:spPr>
          <a:xfrm>
            <a:off x="1867700" y="2007220"/>
            <a:ext cx="2357553" cy="2843560"/>
          </a:xfrm>
        </p:spPr>
        <p:txBody>
          <a:bodyPr anchor="ctr">
            <a:normAutofit/>
          </a:bodyPr>
          <a:lstStyle/>
          <a:p>
            <a:r>
              <a:rPr lang="es-GT" dirty="0">
                <a:solidFill>
                  <a:schemeClr val="tx1"/>
                </a:solidFill>
              </a:rPr>
              <a:t>DISCURSO DE SERVICIO FINAL</a:t>
            </a:r>
          </a:p>
        </p:txBody>
      </p:sp>
    </p:spTree>
    <p:extLst>
      <p:ext uri="{BB962C8B-B14F-4D97-AF65-F5344CB8AC3E}">
        <p14:creationId xmlns:p14="http://schemas.microsoft.com/office/powerpoint/2010/main" val="249604915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A598737-48B7-BB4A-BD4F-5BF80914BD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821" b="3599"/>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741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D92C6A-DF86-8A4C-9720-F28D3AFEEFA0}"/>
              </a:ext>
            </a:extLst>
          </p:cNvPr>
          <p:cNvSpPr>
            <a:spLocks noGrp="1"/>
          </p:cNvSpPr>
          <p:nvPr>
            <p:ph type="ctrTitle"/>
          </p:nvPr>
        </p:nvSpPr>
        <p:spPr>
          <a:xfrm>
            <a:off x="1500187" y="937479"/>
            <a:ext cx="8991600" cy="4363726"/>
          </a:xfrm>
        </p:spPr>
        <p:txBody>
          <a:bodyPr>
            <a:normAutofit/>
          </a:bodyPr>
          <a:lstStyle/>
          <a:p>
            <a:r>
              <a:rPr lang="es-GT" sz="2100" dirty="0"/>
              <a:t>”LA PRIMERA GUERRA MUNDIAL ESTABA HACIENDO ESTRAGOS, Y AUNQUE LOS HERMANOS MÁS PROMINENTES HABÍAN SIDO ENCARCELADOS INJUSTAMENTE POR LA CUESTIÓN DE LA GUERRA, LOS QUE LLEVABAN LA DELANTERA NO COMPRENDÍAN PLENAMENTE LA NECESIDAD DE MANTENER LA NEUTRALIDAD CRISTIANA.</a:t>
            </a:r>
            <a:br>
              <a:rPr lang="es-GT" sz="2100" dirty="0"/>
            </a:br>
            <a:r>
              <a:rPr lang="es-GT" sz="2100" dirty="0"/>
              <a:t>UNOS CUANTOS SE OFENDIERON, SE SEPARARON DE LOS ESTUDIANTES DE LA BIBLIA Y ADOPTARON EL NOMBRE “STANDFASTERS” (LOS QUE SE MANTIENEN FIRMES). ME ADVIRTIERON QUE SI PERMANECÍA CON LOS ESTUDIANTES DE LA BIBLIA, PERDERIA LA OPORTUNIDAD DE FORMAR PARTE DEL REBAÑO PEQUEÑO…” </a:t>
            </a:r>
            <a:r>
              <a:rPr lang="es-GT" sz="2100" u="sng" dirty="0"/>
              <a:t>ESTA REALMENTE FUE UNA PRUEBA DE LEALTAD.</a:t>
            </a:r>
          </a:p>
        </p:txBody>
      </p:sp>
      <p:sp>
        <p:nvSpPr>
          <p:cNvPr id="3" name="Subtítulo 2">
            <a:extLst>
              <a:ext uri="{FF2B5EF4-FFF2-40B4-BE49-F238E27FC236}">
                <a16:creationId xmlns:a16="http://schemas.microsoft.com/office/drawing/2014/main" id="{A0695851-F4DD-2845-AD8E-29C5A2C6D14D}"/>
              </a:ext>
            </a:extLst>
          </p:cNvPr>
          <p:cNvSpPr>
            <a:spLocks noGrp="1"/>
          </p:cNvSpPr>
          <p:nvPr>
            <p:ph type="subTitle" idx="1"/>
          </p:nvPr>
        </p:nvSpPr>
        <p:spPr>
          <a:xfrm>
            <a:off x="2695194" y="5660020"/>
            <a:ext cx="6801612" cy="694480"/>
          </a:xfrm>
        </p:spPr>
        <p:txBody>
          <a:bodyPr>
            <a:normAutofit/>
          </a:bodyPr>
          <a:lstStyle/>
          <a:p>
            <a:r>
              <a:rPr lang="es-GT" dirty="0">
                <a:solidFill>
                  <a:schemeClr val="tx1"/>
                </a:solidFill>
              </a:rPr>
              <a:t>HNO. KLEIN w85 1/3</a:t>
            </a:r>
          </a:p>
        </p:txBody>
      </p:sp>
    </p:spTree>
    <p:extLst>
      <p:ext uri="{BB962C8B-B14F-4D97-AF65-F5344CB8AC3E}">
        <p14:creationId xmlns:p14="http://schemas.microsoft.com/office/powerpoint/2010/main" val="1610545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D92C6A-DF86-8A4C-9720-F28D3AFEEFA0}"/>
              </a:ext>
            </a:extLst>
          </p:cNvPr>
          <p:cNvSpPr>
            <a:spLocks noGrp="1"/>
          </p:cNvSpPr>
          <p:nvPr>
            <p:ph type="ctrTitle"/>
          </p:nvPr>
        </p:nvSpPr>
        <p:spPr>
          <a:xfrm>
            <a:off x="5083340" y="648182"/>
            <a:ext cx="6664964" cy="5752618"/>
          </a:xfrm>
          <a:noFill/>
          <a:ln>
            <a:noFill/>
          </a:ln>
        </p:spPr>
        <p:txBody>
          <a:bodyPr wrap="square">
            <a:normAutofit/>
          </a:bodyPr>
          <a:lstStyle/>
          <a:p>
            <a:r>
              <a:rPr lang="es-GT" sz="4800" dirty="0">
                <a:solidFill>
                  <a:schemeClr val="tx1"/>
                </a:solidFill>
              </a:rPr>
              <a:t>“MANTENGASE AL PASO DEL CARRO CELESTIAL DE JEHOVÁ”</a:t>
            </a:r>
            <a:br>
              <a:rPr lang="es-GT" sz="4800" dirty="0">
                <a:solidFill>
                  <a:schemeClr val="tx1"/>
                </a:solidFill>
              </a:rPr>
            </a:br>
            <a:br>
              <a:rPr lang="es-GT" sz="4800" dirty="0">
                <a:solidFill>
                  <a:schemeClr val="tx1"/>
                </a:solidFill>
              </a:rPr>
            </a:br>
            <a:r>
              <a:rPr lang="es-GT" sz="4800" dirty="0">
                <a:solidFill>
                  <a:schemeClr val="tx1"/>
                </a:solidFill>
              </a:rPr>
              <a:t>EZEQUIEL 1-3</a:t>
            </a:r>
          </a:p>
        </p:txBody>
      </p:sp>
      <p:sp>
        <p:nvSpPr>
          <p:cNvPr id="3" name="Subtítulo 2">
            <a:extLst>
              <a:ext uri="{FF2B5EF4-FFF2-40B4-BE49-F238E27FC236}">
                <a16:creationId xmlns:a16="http://schemas.microsoft.com/office/drawing/2014/main" id="{A0695851-F4DD-2845-AD8E-29C5A2C6D14D}"/>
              </a:ext>
            </a:extLst>
          </p:cNvPr>
          <p:cNvSpPr>
            <a:spLocks noGrp="1"/>
          </p:cNvSpPr>
          <p:nvPr>
            <p:ph type="subTitle" idx="1"/>
          </p:nvPr>
        </p:nvSpPr>
        <p:spPr>
          <a:xfrm>
            <a:off x="1867700" y="2007220"/>
            <a:ext cx="2357553" cy="2843560"/>
          </a:xfrm>
        </p:spPr>
        <p:txBody>
          <a:bodyPr anchor="ctr">
            <a:normAutofit/>
          </a:bodyPr>
          <a:lstStyle/>
          <a:p>
            <a:r>
              <a:rPr lang="es-GT" dirty="0">
                <a:solidFill>
                  <a:schemeClr val="tx1"/>
                </a:solidFill>
              </a:rPr>
              <a:t>DISCURSO DE SERVICIO FINAL</a:t>
            </a:r>
          </a:p>
        </p:txBody>
      </p:sp>
    </p:spTree>
    <p:extLst>
      <p:ext uri="{BB962C8B-B14F-4D97-AF65-F5344CB8AC3E}">
        <p14:creationId xmlns:p14="http://schemas.microsoft.com/office/powerpoint/2010/main" val="25680075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0BAC12-8184-5703-6338-150C948BAE28}"/>
              </a:ext>
            </a:extLst>
          </p:cNvPr>
          <p:cNvSpPr>
            <a:spLocks noGrp="1"/>
          </p:cNvSpPr>
          <p:nvPr>
            <p:ph type="title"/>
          </p:nvPr>
        </p:nvSpPr>
        <p:spPr/>
        <p:txBody>
          <a:bodyPr/>
          <a:lstStyle/>
          <a:p>
            <a:endParaRPr lang="es-GT"/>
          </a:p>
        </p:txBody>
      </p:sp>
      <p:sp>
        <p:nvSpPr>
          <p:cNvPr id="3" name="Marcador de contenido 2">
            <a:extLst>
              <a:ext uri="{FF2B5EF4-FFF2-40B4-BE49-F238E27FC236}">
                <a16:creationId xmlns:a16="http://schemas.microsoft.com/office/drawing/2014/main" id="{D298DAB6-73EB-4EFC-F306-DA492144332B}"/>
              </a:ext>
            </a:extLst>
          </p:cNvPr>
          <p:cNvSpPr>
            <a:spLocks noGrp="1"/>
          </p:cNvSpPr>
          <p:nvPr>
            <p:ph idx="1"/>
          </p:nvPr>
        </p:nvSpPr>
        <p:spPr/>
        <p:txBody>
          <a:bodyPr/>
          <a:lstStyle/>
          <a:p>
            <a:endParaRPr lang="es-GT"/>
          </a:p>
        </p:txBody>
      </p:sp>
      <p:pic>
        <p:nvPicPr>
          <p:cNvPr id="2050" name="Picture 2" descr="la “papaya voladora” #dc3 #aviateca Linea area Guatemalteca">
            <a:extLst>
              <a:ext uri="{FF2B5EF4-FFF2-40B4-BE49-F238E27FC236}">
                <a16:creationId xmlns:a16="http://schemas.microsoft.com/office/drawing/2014/main" id="{92B0AFE0-9584-0CAE-44AA-3AEEE4ADC4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603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D92C6A-DF86-8A4C-9720-F28D3AFEEFA0}"/>
              </a:ext>
            </a:extLst>
          </p:cNvPr>
          <p:cNvSpPr>
            <a:spLocks noGrp="1"/>
          </p:cNvSpPr>
          <p:nvPr>
            <p:ph type="ctrTitle"/>
          </p:nvPr>
        </p:nvSpPr>
        <p:spPr>
          <a:xfrm>
            <a:off x="5083340" y="648182"/>
            <a:ext cx="6664964" cy="5752618"/>
          </a:xfrm>
          <a:noFill/>
          <a:ln>
            <a:noFill/>
          </a:ln>
        </p:spPr>
        <p:txBody>
          <a:bodyPr wrap="square">
            <a:normAutofit/>
          </a:bodyPr>
          <a:lstStyle/>
          <a:p>
            <a:r>
              <a:rPr lang="es-GT" sz="4800" dirty="0">
                <a:solidFill>
                  <a:schemeClr val="tx1"/>
                </a:solidFill>
              </a:rPr>
              <a:t>“MANTENGASE AL PASO DEL CARRO CELESTIAL DE JEHOVÁ”</a:t>
            </a:r>
            <a:br>
              <a:rPr lang="es-GT" sz="4800" dirty="0">
                <a:solidFill>
                  <a:schemeClr val="tx1"/>
                </a:solidFill>
              </a:rPr>
            </a:br>
            <a:br>
              <a:rPr lang="es-GT" sz="4800" dirty="0">
                <a:solidFill>
                  <a:schemeClr val="tx1"/>
                </a:solidFill>
              </a:rPr>
            </a:br>
            <a:r>
              <a:rPr lang="es-GT" sz="4800" dirty="0">
                <a:solidFill>
                  <a:schemeClr val="tx1"/>
                </a:solidFill>
              </a:rPr>
              <a:t>EZEQUIEL 1-3</a:t>
            </a:r>
          </a:p>
        </p:txBody>
      </p:sp>
      <p:sp>
        <p:nvSpPr>
          <p:cNvPr id="3" name="Subtítulo 2">
            <a:extLst>
              <a:ext uri="{FF2B5EF4-FFF2-40B4-BE49-F238E27FC236}">
                <a16:creationId xmlns:a16="http://schemas.microsoft.com/office/drawing/2014/main" id="{A0695851-F4DD-2845-AD8E-29C5A2C6D14D}"/>
              </a:ext>
            </a:extLst>
          </p:cNvPr>
          <p:cNvSpPr>
            <a:spLocks noGrp="1"/>
          </p:cNvSpPr>
          <p:nvPr>
            <p:ph type="subTitle" idx="1"/>
          </p:nvPr>
        </p:nvSpPr>
        <p:spPr>
          <a:xfrm>
            <a:off x="1867700" y="2007220"/>
            <a:ext cx="2357553" cy="2843560"/>
          </a:xfrm>
        </p:spPr>
        <p:txBody>
          <a:bodyPr anchor="ctr">
            <a:normAutofit/>
          </a:bodyPr>
          <a:lstStyle/>
          <a:p>
            <a:r>
              <a:rPr lang="es-GT" dirty="0">
                <a:solidFill>
                  <a:schemeClr val="tx1"/>
                </a:solidFill>
              </a:rPr>
              <a:t>DISCURSO DE SERVICIO FINAL</a:t>
            </a:r>
          </a:p>
        </p:txBody>
      </p:sp>
    </p:spTree>
    <p:extLst>
      <p:ext uri="{BB962C8B-B14F-4D97-AF65-F5344CB8AC3E}">
        <p14:creationId xmlns:p14="http://schemas.microsoft.com/office/powerpoint/2010/main" val="28253212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122" name="Picture 2" descr="El carro celestial de Jehová que Ezequiel vio en una visión.">
            <a:extLst>
              <a:ext uri="{FF2B5EF4-FFF2-40B4-BE49-F238E27FC236}">
                <a16:creationId xmlns:a16="http://schemas.microsoft.com/office/drawing/2014/main" id="{D3D714E4-CFDF-CB14-3B25-E1363C16FE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1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559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D92C6A-DF86-8A4C-9720-F28D3AFEEFA0}"/>
              </a:ext>
            </a:extLst>
          </p:cNvPr>
          <p:cNvSpPr>
            <a:spLocks noGrp="1"/>
          </p:cNvSpPr>
          <p:nvPr>
            <p:ph type="ctrTitle"/>
          </p:nvPr>
        </p:nvSpPr>
        <p:spPr>
          <a:xfrm>
            <a:off x="5083340" y="648182"/>
            <a:ext cx="6664964" cy="5752618"/>
          </a:xfrm>
          <a:noFill/>
          <a:ln>
            <a:noFill/>
          </a:ln>
        </p:spPr>
        <p:txBody>
          <a:bodyPr wrap="square">
            <a:normAutofit/>
          </a:bodyPr>
          <a:lstStyle/>
          <a:p>
            <a:r>
              <a:rPr lang="es-GT" sz="4800" dirty="0">
                <a:solidFill>
                  <a:schemeClr val="tx1"/>
                </a:solidFill>
              </a:rPr>
              <a:t>“MANTENGASE AL PASO DEL CARRO CELESTIAL DE JEHOVÁ”</a:t>
            </a:r>
            <a:br>
              <a:rPr lang="es-GT" sz="4800" dirty="0">
                <a:solidFill>
                  <a:schemeClr val="tx1"/>
                </a:solidFill>
              </a:rPr>
            </a:br>
            <a:br>
              <a:rPr lang="es-GT" sz="4800" dirty="0">
                <a:solidFill>
                  <a:schemeClr val="tx1"/>
                </a:solidFill>
              </a:rPr>
            </a:br>
            <a:r>
              <a:rPr lang="es-GT" sz="4800" dirty="0">
                <a:solidFill>
                  <a:schemeClr val="tx1"/>
                </a:solidFill>
              </a:rPr>
              <a:t>EZEQUIEL 1-3</a:t>
            </a:r>
          </a:p>
        </p:txBody>
      </p:sp>
      <p:sp>
        <p:nvSpPr>
          <p:cNvPr id="3" name="Subtítulo 2">
            <a:extLst>
              <a:ext uri="{FF2B5EF4-FFF2-40B4-BE49-F238E27FC236}">
                <a16:creationId xmlns:a16="http://schemas.microsoft.com/office/drawing/2014/main" id="{A0695851-F4DD-2845-AD8E-29C5A2C6D14D}"/>
              </a:ext>
            </a:extLst>
          </p:cNvPr>
          <p:cNvSpPr>
            <a:spLocks noGrp="1"/>
          </p:cNvSpPr>
          <p:nvPr>
            <p:ph type="subTitle" idx="1"/>
          </p:nvPr>
        </p:nvSpPr>
        <p:spPr>
          <a:xfrm>
            <a:off x="1867700" y="2007220"/>
            <a:ext cx="2357553" cy="2843560"/>
          </a:xfrm>
        </p:spPr>
        <p:txBody>
          <a:bodyPr anchor="ctr">
            <a:normAutofit/>
          </a:bodyPr>
          <a:lstStyle/>
          <a:p>
            <a:r>
              <a:rPr lang="es-GT" dirty="0">
                <a:solidFill>
                  <a:schemeClr val="tx1"/>
                </a:solidFill>
              </a:rPr>
              <a:t>DISCURSO DE SERVICIO FINAL</a:t>
            </a:r>
          </a:p>
        </p:txBody>
      </p:sp>
    </p:spTree>
    <p:extLst>
      <p:ext uri="{BB962C8B-B14F-4D97-AF65-F5344CB8AC3E}">
        <p14:creationId xmlns:p14="http://schemas.microsoft.com/office/powerpoint/2010/main" val="6702222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177" name="Rectangle 7176">
            <a:extLst>
              <a:ext uri="{FF2B5EF4-FFF2-40B4-BE49-F238E27FC236}">
                <a16:creationId xmlns:a16="http://schemas.microsoft.com/office/drawing/2014/main" id="{AD5BE46D-0A49-4050-A19D-80A5DFB3E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Rectangle 7178">
            <a:extLst>
              <a:ext uri="{FF2B5EF4-FFF2-40B4-BE49-F238E27FC236}">
                <a16:creationId xmlns:a16="http://schemas.microsoft.com/office/drawing/2014/main" id="{3A068508-84C4-4456-85E5-720A3F940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0080"/>
            <a:ext cx="6572503" cy="5261170"/>
          </a:xfrm>
          <a:prstGeom prst="rect">
            <a:avLst/>
          </a:prstGeom>
          <a:solidFill>
            <a:srgbClr val="FFFFFF"/>
          </a:solid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170" name="Picture 2" descr="Una asamblea regional de los testigos de Jehová en México">
            <a:extLst>
              <a:ext uri="{FF2B5EF4-FFF2-40B4-BE49-F238E27FC236}">
                <a16:creationId xmlns:a16="http://schemas.microsoft.com/office/drawing/2014/main" id="{47D34B60-3BF3-7A87-2B26-52BD21C100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084" r="-2" b="-2"/>
          <a:stretch/>
        </p:blipFill>
        <p:spPr bwMode="auto">
          <a:xfrm>
            <a:off x="807041" y="806357"/>
            <a:ext cx="6245352" cy="4928616"/>
          </a:xfrm>
          <a:prstGeom prst="rect">
            <a:avLst/>
          </a:prstGeom>
          <a:noFill/>
          <a:extLst>
            <a:ext uri="{909E8E84-426E-40DD-AFC4-6F175D3DCCD1}">
              <a14:hiddenFill xmlns:a14="http://schemas.microsoft.com/office/drawing/2010/main">
                <a:solidFill>
                  <a:srgbClr val="FFFFFF"/>
                </a:solidFill>
              </a14:hiddenFill>
            </a:ext>
          </a:extLst>
        </p:spPr>
      </p:pic>
      <p:sp>
        <p:nvSpPr>
          <p:cNvPr id="7181" name="Rectangle 7180">
            <a:extLst>
              <a:ext uri="{FF2B5EF4-FFF2-40B4-BE49-F238E27FC236}">
                <a16:creationId xmlns:a16="http://schemas.microsoft.com/office/drawing/2014/main" id="{C88497AB-D96C-46D7-8FC4-AF3A980D1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9436" y="640080"/>
            <a:ext cx="3702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83" name="Rectangle 7182">
            <a:extLst>
              <a:ext uri="{FF2B5EF4-FFF2-40B4-BE49-F238E27FC236}">
                <a16:creationId xmlns:a16="http://schemas.microsoft.com/office/drawing/2014/main" id="{C1913D4B-219A-4FA0-B8D4-870CC0467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3812" y="806357"/>
            <a:ext cx="337413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2" name="Picture 4" descr="La presentación de una publicación en una asamblea en Alemania">
            <a:extLst>
              <a:ext uri="{FF2B5EF4-FFF2-40B4-BE49-F238E27FC236}">
                <a16:creationId xmlns:a16="http://schemas.microsoft.com/office/drawing/2014/main" id="{D24373C5-6BDF-C8D5-776E-182AF7FBDE1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309" r="7564" b="4"/>
          <a:stretch/>
        </p:blipFill>
        <p:spPr bwMode="auto">
          <a:xfrm>
            <a:off x="8190097" y="970949"/>
            <a:ext cx="3041566" cy="4599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834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D92C6A-DF86-8A4C-9720-F28D3AFEEFA0}"/>
              </a:ext>
            </a:extLst>
          </p:cNvPr>
          <p:cNvSpPr>
            <a:spLocks noGrp="1"/>
          </p:cNvSpPr>
          <p:nvPr>
            <p:ph type="ctrTitle"/>
          </p:nvPr>
        </p:nvSpPr>
        <p:spPr>
          <a:xfrm>
            <a:off x="5083340" y="648182"/>
            <a:ext cx="6664964" cy="5752618"/>
          </a:xfrm>
          <a:noFill/>
          <a:ln>
            <a:noFill/>
          </a:ln>
        </p:spPr>
        <p:txBody>
          <a:bodyPr wrap="square">
            <a:normAutofit/>
          </a:bodyPr>
          <a:lstStyle/>
          <a:p>
            <a:r>
              <a:rPr lang="es-GT" sz="4800" dirty="0">
                <a:solidFill>
                  <a:schemeClr val="tx1"/>
                </a:solidFill>
              </a:rPr>
              <a:t>“MANTENGASE AL PASO DEL CARRO CELESTIAL DE JEHOVÁ”</a:t>
            </a:r>
            <a:br>
              <a:rPr lang="es-GT" sz="4800" dirty="0">
                <a:solidFill>
                  <a:schemeClr val="tx1"/>
                </a:solidFill>
              </a:rPr>
            </a:br>
            <a:br>
              <a:rPr lang="es-GT" sz="4800" dirty="0">
                <a:solidFill>
                  <a:schemeClr val="tx1"/>
                </a:solidFill>
              </a:rPr>
            </a:br>
            <a:r>
              <a:rPr lang="es-GT" sz="4800" dirty="0">
                <a:solidFill>
                  <a:schemeClr val="tx1"/>
                </a:solidFill>
              </a:rPr>
              <a:t>EZEQUIEL 1-3</a:t>
            </a:r>
          </a:p>
        </p:txBody>
      </p:sp>
      <p:sp>
        <p:nvSpPr>
          <p:cNvPr id="3" name="Subtítulo 2">
            <a:extLst>
              <a:ext uri="{FF2B5EF4-FFF2-40B4-BE49-F238E27FC236}">
                <a16:creationId xmlns:a16="http://schemas.microsoft.com/office/drawing/2014/main" id="{A0695851-F4DD-2845-AD8E-29C5A2C6D14D}"/>
              </a:ext>
            </a:extLst>
          </p:cNvPr>
          <p:cNvSpPr>
            <a:spLocks noGrp="1"/>
          </p:cNvSpPr>
          <p:nvPr>
            <p:ph type="subTitle" idx="1"/>
          </p:nvPr>
        </p:nvSpPr>
        <p:spPr>
          <a:xfrm>
            <a:off x="1867700" y="2007220"/>
            <a:ext cx="2357553" cy="2843560"/>
          </a:xfrm>
        </p:spPr>
        <p:txBody>
          <a:bodyPr anchor="ctr">
            <a:normAutofit/>
          </a:bodyPr>
          <a:lstStyle/>
          <a:p>
            <a:r>
              <a:rPr lang="es-GT" dirty="0">
                <a:solidFill>
                  <a:schemeClr val="tx1"/>
                </a:solidFill>
              </a:rPr>
              <a:t>DISCURSO DE SERVICIO FINAL</a:t>
            </a:r>
          </a:p>
        </p:txBody>
      </p:sp>
    </p:spTree>
    <p:extLst>
      <p:ext uri="{BB962C8B-B14F-4D97-AF65-F5344CB8AC3E}">
        <p14:creationId xmlns:p14="http://schemas.microsoft.com/office/powerpoint/2010/main" val="10790502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55C90734-B16A-8632-E741-673EAEFB3C4E}"/>
              </a:ext>
            </a:extLst>
          </p:cNvPr>
          <p:cNvPicPr>
            <a:picLocks noChangeAspect="1"/>
          </p:cNvPicPr>
          <p:nvPr/>
        </p:nvPicPr>
        <p:blipFill rotWithShape="1">
          <a:blip r:embed="rId2"/>
          <a:srcRect t="12532" b="19900"/>
          <a:stretch/>
        </p:blipFill>
        <p:spPr>
          <a:xfrm>
            <a:off x="20" y="10"/>
            <a:ext cx="12191980" cy="6857990"/>
          </a:xfrm>
          <a:prstGeom prst="rect">
            <a:avLst/>
          </a:prstGeom>
        </p:spPr>
      </p:pic>
    </p:spTree>
    <p:extLst>
      <p:ext uri="{BB962C8B-B14F-4D97-AF65-F5344CB8AC3E}">
        <p14:creationId xmlns:p14="http://schemas.microsoft.com/office/powerpoint/2010/main" val="139224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6616173D-4AED-20B0-2621-0F01A57A3DA6}"/>
              </a:ext>
            </a:extLst>
          </p:cNvPr>
          <p:cNvPicPr>
            <a:picLocks noChangeAspect="1"/>
          </p:cNvPicPr>
          <p:nvPr/>
        </p:nvPicPr>
        <p:blipFill rotWithShape="1">
          <a:blip r:embed="rId2"/>
          <a:srcRect t="6821" b="7952"/>
          <a:stretch/>
        </p:blipFill>
        <p:spPr>
          <a:xfrm>
            <a:off x="20" y="10"/>
            <a:ext cx="12191980" cy="6857990"/>
          </a:xfrm>
          <a:prstGeom prst="rect">
            <a:avLst/>
          </a:prstGeom>
        </p:spPr>
      </p:pic>
    </p:spTree>
    <p:extLst>
      <p:ext uri="{BB962C8B-B14F-4D97-AF65-F5344CB8AC3E}">
        <p14:creationId xmlns:p14="http://schemas.microsoft.com/office/powerpoint/2010/main" val="304637508"/>
      </p:ext>
    </p:extLst>
  </p:cSld>
  <p:clrMapOvr>
    <a:masterClrMapping/>
  </p:clrMapOvr>
</p:sld>
</file>

<file path=ppt/theme/theme1.xml><?xml version="1.0" encoding="utf-8"?>
<a:theme xmlns:a="http://schemas.openxmlformats.org/drawingml/2006/main" name="Paquete">
  <a:themeElements>
    <a:clrScheme name="Naranja rojo">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Paquet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quete">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otalTime>332</TotalTime>
  <Words>213</Words>
  <Application>Microsoft Macintosh PowerPoint</Application>
  <PresentationFormat>Panorámica</PresentationFormat>
  <Paragraphs>14</Paragraphs>
  <Slides>13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Gill Sans MT</vt:lpstr>
      <vt:lpstr>Paquete</vt:lpstr>
      <vt:lpstr>“MANTENGASE AL PASO DEL CARRO CELESTIAL DE JEHOVÁ”  EZEQUIEL 1-3</vt:lpstr>
      <vt:lpstr>Presentación de PowerPoint</vt:lpstr>
      <vt:lpstr>“MANTENGASE AL PASO DEL CARRO CELESTIAL DE JEHOVÁ”  EZEQUIEL 1-3</vt:lpstr>
      <vt:lpstr>Presentación de PowerPoint</vt:lpstr>
      <vt:lpstr>“MANTENGASE AL PASO DEL CARRO CELESTIAL DE JEHOVÁ”  EZEQUIEL 1-3</vt:lpstr>
      <vt:lpstr>Presentación de PowerPoint</vt:lpstr>
      <vt:lpstr>“MANTENGASE AL PASO DEL CARRO CELESTIAL DE JEHOVÁ”  EZEQUIEL 1-3</vt:lpstr>
      <vt:lpstr>Presentación de PowerPoint</vt:lpstr>
      <vt:lpstr>Presentación de PowerPoint</vt:lpstr>
      <vt:lpstr>“MANTENGASE AL PASO DEL CARRO CELESTIAL DE JEHOVÁ”  EZEQUIEL 1-3</vt:lpstr>
      <vt:lpstr>Presentación de PowerPoint</vt:lpstr>
      <vt:lpstr>”LA PRIMERA GUERRA MUNDIAL ESTABA HACIENDO ESTRAGOS, Y AUNQUE LOS HERMANOS MÁS PROMINENTES HABÍAN SIDO ENCARCELADOS INJUSTAMENTE POR LA CUESTIÓN DE LA GUERRA, LOS QUE LLEVABAN LA DELANTERA NO COMPRENDÍAN PLENAMENTE LA NECESIDAD DE MANTENER LA NEUTRALIDAD CRISTIANA. UNOS CUANTOS SE OFENDIERON, SE SEPARARON DE LOS ESTUDIANTES DE LA BIBLIA Y ADOPTARON EL NOMBRE “STANDFASTERS” (LOS QUE SE MANTIENEN FIRMES). ME ADVIRTIERON QUE SI PERMANECÍA CON LOS ESTUDIANTES DE LA BIBLIA, PERDERIA LA OPORTUNIDAD DE FORMAR PARTE DEL REBAÑO PEQUEÑO…” ESTA REALMENTE FUE UNA PRUEBA DE LEALTAD.</vt:lpstr>
      <vt:lpstr>“MANTENGASE AL PASO DEL CARRO CELESTIAL DE JEHOVÁ”  EZEQUIEL 1-3</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“APRECIA USTED LAS COSAS SAGRADAS”  HEBREOS 12:14-16</dc:title>
  <dc:subject/>
  <dc:creator>Microsoft Office User</dc:creator>
  <cp:keywords/>
  <dc:description/>
  <cp:lastModifiedBy>Hugo L. García Solórzano</cp:lastModifiedBy>
  <cp:revision>10</cp:revision>
  <dcterms:created xsi:type="dcterms:W3CDTF">2022-05-13T03:32:36Z</dcterms:created>
  <dcterms:modified xsi:type="dcterms:W3CDTF">2023-11-25T19:47:06Z</dcterms:modified>
  <cp:category/>
</cp:coreProperties>
</file>