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7" r:id="rId3"/>
    <p:sldId id="283" r:id="rId4"/>
    <p:sldId id="307" r:id="rId5"/>
    <p:sldId id="304" r:id="rId6"/>
    <p:sldId id="318" r:id="rId7"/>
    <p:sldId id="305" r:id="rId8"/>
    <p:sldId id="306" r:id="rId9"/>
    <p:sldId id="316" r:id="rId10"/>
    <p:sldId id="319" r:id="rId11"/>
    <p:sldId id="311" r:id="rId12"/>
    <p:sldId id="315" r:id="rId13"/>
    <p:sldId id="317" r:id="rId14"/>
    <p:sldId id="31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67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4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5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8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2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3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5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D267-FD60-4960-AE5E-58597B6A9F89}" type="datetimeFigureOut">
              <a:rPr lang="es-MX" smtClean="0"/>
              <a:t>11/04/23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D2EC-147A-4A6D-BA65-27B10C0C0E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4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BCD8C4A-8C08-280A-DBD6-E1D04A209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6747" y="607593"/>
            <a:ext cx="10844981" cy="575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5400" b="1" i="0" u="none" strike="noStrike" baseline="0" dirty="0">
                <a:latin typeface="Adobe Caslon Pro Bold" panose="0205070206050A020403"/>
              </a:rPr>
              <a:t>DISCURSO PUBLICO:</a:t>
            </a:r>
          </a:p>
          <a:p>
            <a:pPr algn="ctr"/>
            <a:endParaRPr lang="es-MX" sz="3200" b="1" i="0" u="none" strike="noStrike" baseline="0" dirty="0">
              <a:latin typeface="Adobe Caslon Pro Bold" panose="0205070206050A020403"/>
            </a:endParaRPr>
          </a:p>
          <a:p>
            <a:pPr marL="90170" indent="-90170" algn="ctr">
              <a:lnSpc>
                <a:spcPct val="107000"/>
              </a:lnSpc>
              <a:spcAft>
                <a:spcPts val="800"/>
              </a:spcAft>
            </a:pPr>
            <a:r>
              <a:rPr lang="es-ES_tradnl" sz="8800" b="1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Cómo ser verdaderamente felices</a:t>
            </a:r>
            <a:endParaRPr lang="es-MX" sz="8800" dirty="0">
              <a:effectLst/>
              <a:latin typeface="Source Sans Pro Black" panose="020B0803030403020204" pitchFamily="34" charset="0"/>
              <a:ea typeface="Source Sans Pro Black" panose="020B08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95D8B1-2014-25F5-BF93-6FA39B3F9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0169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B5DDCB2-B98C-2B49-0C7E-217DAC24ED4F}"/>
              </a:ext>
            </a:extLst>
          </p:cNvPr>
          <p:cNvSpPr txBox="1"/>
          <p:nvPr/>
        </p:nvSpPr>
        <p:spPr>
          <a:xfrm>
            <a:off x="0" y="6158279"/>
            <a:ext cx="12192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latin typeface="Amasis MT Pro Black" panose="02040A04050005020304" pitchFamily="18" charset="0"/>
              </a:rPr>
              <a:t>Satisfacer las necesidades espirituales [Mateo 5:3]</a:t>
            </a:r>
          </a:p>
        </p:txBody>
      </p:sp>
    </p:spTree>
    <p:extLst>
      <p:ext uri="{BB962C8B-B14F-4D97-AF65-F5344CB8AC3E}">
        <p14:creationId xmlns:p14="http://schemas.microsoft.com/office/powerpoint/2010/main" val="271665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81ED8DF-B2E4-F8A6-526E-D88E295F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" b="204"/>
          <a:stretch/>
        </p:blipFill>
        <p:spPr>
          <a:xfrm>
            <a:off x="0" y="5788"/>
            <a:ext cx="12192000" cy="685221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B5DDCB2-B98C-2B49-0C7E-217DAC24ED4F}"/>
              </a:ext>
            </a:extLst>
          </p:cNvPr>
          <p:cNvSpPr txBox="1"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Fortalecer la fe en las promesas de Jehová</a:t>
            </a:r>
          </a:p>
          <a:p>
            <a:pPr algn="ctr"/>
            <a:r>
              <a:rPr lang="es-MX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 [Apocalipsis 21:3, 4].</a:t>
            </a:r>
          </a:p>
        </p:txBody>
      </p:sp>
    </p:spTree>
    <p:extLst>
      <p:ext uri="{BB962C8B-B14F-4D97-AF65-F5344CB8AC3E}">
        <p14:creationId xmlns:p14="http://schemas.microsoft.com/office/powerpoint/2010/main" val="390042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7A8A36C-5F01-25E3-9292-3FD238046E81}"/>
              </a:ext>
            </a:extLst>
          </p:cNvPr>
          <p:cNvSpPr txBox="1"/>
          <p:nvPr/>
        </p:nvSpPr>
        <p:spPr>
          <a:xfrm>
            <a:off x="555584" y="474345"/>
            <a:ext cx="1125059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s-MX" sz="5400" dirty="0">
                <a:latin typeface="Amasis MT Pro Black" panose="02040A04050005020304" pitchFamily="18" charset="0"/>
              </a:rPr>
              <a:t>Satisfacer las necesidades espirituales Mt 5:3</a:t>
            </a:r>
          </a:p>
          <a:p>
            <a:endParaRPr lang="es-MX" sz="2000" dirty="0">
              <a:latin typeface="Amasis MT Pro Black" panose="02040A04050005020304" pitchFamily="18" charset="0"/>
            </a:endParaRPr>
          </a:p>
          <a:p>
            <a:r>
              <a:rPr lang="es-MX" sz="5400" dirty="0">
                <a:latin typeface="Amasis MT Pro Black" panose="02040A04050005020304" pitchFamily="18" charset="0"/>
              </a:rPr>
              <a:t>2. Seguir “la senda de la 	vida”Sl 16:11</a:t>
            </a:r>
          </a:p>
          <a:p>
            <a:endParaRPr lang="es-MX" sz="2000" dirty="0">
              <a:latin typeface="Amasis MT Pro Black" panose="02040A04050005020304" pitchFamily="18" charset="0"/>
            </a:endParaRPr>
          </a:p>
          <a:p>
            <a:r>
              <a:rPr lang="es-MX" sz="5400" dirty="0">
                <a:latin typeface="Amasis MT Pro Black" panose="02040A04050005020304" pitchFamily="18" charset="0"/>
              </a:rPr>
              <a:t>3. Fortalecer la fe en las 	promesas de Jehová Ap 21:4</a:t>
            </a:r>
            <a:endParaRPr lang="es-MX" sz="24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6747" y="607593"/>
            <a:ext cx="10844981" cy="575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5400" b="1" i="0" u="none" strike="noStrike" baseline="0" dirty="0">
                <a:latin typeface="Adobe Caslon Pro Bold" panose="0205070206050A020403"/>
              </a:rPr>
              <a:t>DISCURSO PUBLICO:</a:t>
            </a:r>
          </a:p>
          <a:p>
            <a:pPr algn="ctr"/>
            <a:endParaRPr lang="es-MX" sz="3200" b="1" i="0" u="none" strike="noStrike" baseline="0" dirty="0">
              <a:latin typeface="Adobe Caslon Pro Bold" panose="0205070206050A020403"/>
            </a:endParaRPr>
          </a:p>
          <a:p>
            <a:pPr marL="90170" indent="-90170" algn="ctr">
              <a:lnSpc>
                <a:spcPct val="107000"/>
              </a:lnSpc>
              <a:spcAft>
                <a:spcPts val="800"/>
              </a:spcAft>
            </a:pPr>
            <a:r>
              <a:rPr lang="es-ES_tradnl" sz="8800" b="1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Cómo ser verdaderamente felices</a:t>
            </a:r>
            <a:endParaRPr lang="es-MX" sz="8800" dirty="0">
              <a:effectLst/>
              <a:latin typeface="Source Sans Pro Black" panose="020B0803030403020204" pitchFamily="34" charset="0"/>
              <a:ea typeface="Source Sans Pro Black" panose="020B08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6747" y="607593"/>
            <a:ext cx="10844981" cy="575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5400" b="1" i="0" u="none" strike="noStrike" baseline="0" dirty="0">
                <a:latin typeface="Adobe Caslon Pro Bold" panose="0205070206050A020403"/>
              </a:rPr>
              <a:t>DISCURSO PUBLICO:</a:t>
            </a:r>
          </a:p>
          <a:p>
            <a:pPr algn="ctr"/>
            <a:endParaRPr lang="es-MX" sz="3200" b="1" i="0" u="none" strike="noStrike" baseline="0" dirty="0">
              <a:latin typeface="Adobe Caslon Pro Bold" panose="0205070206050A020403"/>
            </a:endParaRPr>
          </a:p>
          <a:p>
            <a:pPr marL="90170" indent="-90170" algn="ctr">
              <a:lnSpc>
                <a:spcPct val="107000"/>
              </a:lnSpc>
              <a:spcAft>
                <a:spcPts val="800"/>
              </a:spcAft>
            </a:pPr>
            <a:r>
              <a:rPr lang="es-ES_tradnl" sz="8800" b="1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Cómo ser verdaderamente felices</a:t>
            </a:r>
            <a:endParaRPr lang="es-MX" sz="8800" dirty="0">
              <a:effectLst/>
              <a:latin typeface="Source Sans Pro Black" panose="020B0803030403020204" pitchFamily="34" charset="0"/>
              <a:ea typeface="Source Sans Pro Black" panose="020B08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6368A6-2383-680C-E8C0-71D3721A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0214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91A94A1-B2D9-EAB4-820E-2C78E119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7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183C74-12FA-83C5-D990-9C1CC26AC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6536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6747" y="607593"/>
            <a:ext cx="10844981" cy="575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5400" b="1" i="0" u="none" strike="noStrike" baseline="0" dirty="0">
                <a:latin typeface="Adobe Caslon Pro Bold" panose="0205070206050A020403"/>
              </a:rPr>
              <a:t>DISCURSO PUBLICO:</a:t>
            </a:r>
          </a:p>
          <a:p>
            <a:pPr algn="ctr"/>
            <a:endParaRPr lang="es-MX" sz="3200" b="1" i="0" u="none" strike="noStrike" baseline="0" dirty="0">
              <a:latin typeface="Adobe Caslon Pro Bold" panose="0205070206050A020403"/>
            </a:endParaRPr>
          </a:p>
          <a:p>
            <a:pPr marL="90170" indent="-90170" algn="ctr">
              <a:lnSpc>
                <a:spcPct val="107000"/>
              </a:lnSpc>
              <a:spcAft>
                <a:spcPts val="800"/>
              </a:spcAft>
            </a:pPr>
            <a:r>
              <a:rPr lang="es-ES_tradnl" sz="8800" b="1" dirty="0">
                <a:effectLst/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Cómo ser verdaderamente felices</a:t>
            </a:r>
            <a:endParaRPr lang="es-MX" sz="8800" dirty="0">
              <a:effectLst/>
              <a:latin typeface="Source Sans Pro Black" panose="020B0803030403020204" pitchFamily="34" charset="0"/>
              <a:ea typeface="Source Sans Pro Black" panose="020B08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47AC5E-0106-87EC-1C24-4C757DA50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1044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58E927-4F8D-560F-0038-AC5CD92D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0217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7A8A36C-5F01-25E3-9292-3FD238046E81}"/>
              </a:ext>
            </a:extLst>
          </p:cNvPr>
          <p:cNvSpPr txBox="1"/>
          <p:nvPr/>
        </p:nvSpPr>
        <p:spPr>
          <a:xfrm>
            <a:off x="555584" y="474345"/>
            <a:ext cx="1125059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s-MX" sz="5400" dirty="0">
                <a:latin typeface="Amasis MT Pro Black" panose="02040A04050005020304" pitchFamily="18" charset="0"/>
              </a:rPr>
              <a:t>Ver el lado bueno de las cosas (Pr 15:15) </a:t>
            </a:r>
          </a:p>
          <a:p>
            <a:pPr marL="914400" indent="-914400">
              <a:buFont typeface="+mj-lt"/>
              <a:buAutoNum type="arabicPeriod"/>
            </a:pPr>
            <a:endParaRPr lang="es-MX" sz="5400" dirty="0">
              <a:latin typeface="Amasis MT Pro Black" panose="02040A040500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s-MX" sz="5400" dirty="0">
                <a:latin typeface="Amasis MT Pro Black" panose="02040A04050005020304" pitchFamily="18" charset="0"/>
              </a:rPr>
              <a:t>Ser agradecidos 1Te 5:16-18</a:t>
            </a:r>
          </a:p>
          <a:p>
            <a:pPr marL="914400" indent="-914400">
              <a:buFont typeface="+mj-lt"/>
              <a:buAutoNum type="arabicPeriod"/>
            </a:pPr>
            <a:endParaRPr lang="es-MX" sz="5400" dirty="0">
              <a:latin typeface="Amasis MT Pro Black" panose="02040A040500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s-MX" sz="5400" dirty="0">
                <a:latin typeface="Amasis MT Pro Black" panose="02040A04050005020304" pitchFamily="18" charset="0"/>
              </a:rPr>
              <a:t>Ayudar a los demás Hch 20:35</a:t>
            </a:r>
            <a:endParaRPr lang="es-MX" sz="24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11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104</Words>
  <Application>Microsoft Macintosh PowerPoint</Application>
  <PresentationFormat>Panorámica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Adobe Caslon Pro Bold</vt:lpstr>
      <vt:lpstr>Amasis MT Pro Black</vt:lpstr>
      <vt:lpstr>Arial</vt:lpstr>
      <vt:lpstr>Calibri</vt:lpstr>
      <vt:lpstr>Calibri Light</vt:lpstr>
      <vt:lpstr>Source Sans Pro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Serret SC GTM-01</dc:creator>
  <cp:lastModifiedBy>Hugo L. García Solórzano</cp:lastModifiedBy>
  <cp:revision>61</cp:revision>
  <dcterms:created xsi:type="dcterms:W3CDTF">2020-02-20T07:39:04Z</dcterms:created>
  <dcterms:modified xsi:type="dcterms:W3CDTF">2023-04-12T02:42:56Z</dcterms:modified>
</cp:coreProperties>
</file>