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41" r:id="rId2"/>
    <p:sldId id="331" r:id="rId3"/>
    <p:sldId id="257" r:id="rId4"/>
    <p:sldId id="259" r:id="rId5"/>
    <p:sldId id="385" r:id="rId6"/>
    <p:sldId id="333" r:id="rId7"/>
    <p:sldId id="365" r:id="rId8"/>
    <p:sldId id="264" r:id="rId9"/>
    <p:sldId id="383" r:id="rId10"/>
    <p:sldId id="373" r:id="rId11"/>
    <p:sldId id="387" r:id="rId12"/>
    <p:sldId id="388" r:id="rId13"/>
    <p:sldId id="378" r:id="rId14"/>
    <p:sldId id="339" r:id="rId15"/>
    <p:sldId id="386" r:id="rId16"/>
    <p:sldId id="379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ret SC GTM-01" initials="SSG0" lastIdx="2" clrIdx="0">
    <p:extLst>
      <p:ext uri="{19B8F6BF-5375-455C-9EA6-DF929625EA0E}">
        <p15:presenceInfo xmlns:p15="http://schemas.microsoft.com/office/powerpoint/2012/main" userId="1d27d58b80661efd" providerId="Windows Live"/>
      </p:ext>
    </p:extLst>
  </p:cmAuthor>
  <p:cmAuthor id="2" name="Cuenta Microsoft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A0B5C99-6FE4-B3E9-7901-C796CBC746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0E20A6-D849-6284-3D18-3C44F31459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523F-C06E-4B90-9ABD-4E8DAA88D2E4}" type="datetimeFigureOut">
              <a:rPr lang="es-MX" smtClean="0"/>
              <a:t>11/04/23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432A19-9D29-D17F-D433-7CCE7D1B36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89BA9E-1D9F-BB5A-24CE-A2C1125912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56449-BAD2-4DD9-9AEE-12A257550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42632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EA6B3-F2BA-4DF1-AEDC-869A35825A19}" type="datetimeFigureOut">
              <a:rPr lang="es-MX" smtClean="0"/>
              <a:t>11/04/23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D1C1A-DDB9-481C-A329-F1FFA33237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749033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8251C-318B-B846-DD04-89033A8F6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1B3109-E41F-43CE-E260-D17678EA3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2EFBFE-27C5-B3C5-C008-146D1114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2D1F-E49B-4319-8B32-6512313F0D23}" type="datetimeFigureOut">
              <a:rPr lang="es-MX" smtClean="0"/>
              <a:t>11/04/23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60822E-FAEA-D4A4-1E9E-5BE3A7F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A0164D-E598-C73E-9A68-6A20B9EC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7D9E-3D57-4C75-B21B-17F2CE9B8B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510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7542E-3CA3-04FA-9436-C4964A7F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B6C13A-5532-904E-75CE-F569EE828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9DD0B2-3114-2315-702F-5F05CF48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2D1F-E49B-4319-8B32-6512313F0D23}" type="datetimeFigureOut">
              <a:rPr lang="es-MX" smtClean="0"/>
              <a:t>11/04/23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1A7F2E-1AD1-9C37-40AD-E70D318D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514E50-C996-9ECF-8BBB-DC30928B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7D9E-3D57-4C75-B21B-17F2CE9B8B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346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62FB62-2FF2-BBF7-0A0F-74A33A113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98DCE0-03DB-88E2-E84D-4BDA40F6F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96DE71-896E-77E3-CA3A-DCA71155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2D1F-E49B-4319-8B32-6512313F0D23}" type="datetimeFigureOut">
              <a:rPr lang="es-MX" smtClean="0"/>
              <a:t>11/04/23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15987C-945D-FCEB-AB4C-762E2B98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A0133A-9210-214D-DE9F-3524B2C4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7D9E-3D57-4C75-B21B-17F2CE9B8B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00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61317-FADB-310A-F598-96D7EE99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8C004D-9F29-9A8F-B0CF-0383B8F00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2451AC-1436-BEEE-1000-A2D82274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2D1F-E49B-4319-8B32-6512313F0D23}" type="datetimeFigureOut">
              <a:rPr lang="es-MX" smtClean="0"/>
              <a:t>11/04/23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628B09-4A02-1118-F0EE-0CED456F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6F2287-E18B-E2EB-4C40-951598C4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7D9E-3D57-4C75-B21B-17F2CE9B8B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103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AB16B-CAFB-9728-3C35-6F620626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26B42C-5DEC-53B6-EADD-1A1641389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C5FDAB-85C9-01B0-E01B-0D9F805C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2D1F-E49B-4319-8B32-6512313F0D23}" type="datetimeFigureOut">
              <a:rPr lang="es-MX" smtClean="0"/>
              <a:t>11/04/23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911C14-4B98-53FF-0E86-091F9DC2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556791-82AE-3B01-7A64-1CDB22CB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7D9E-3D57-4C75-B21B-17F2CE9B8B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69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61A70-3907-BBEF-A2F9-344B4DA7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7EAD36-9A28-E76E-E188-55BEAA154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46787F-AF50-7B54-37B9-B46CF71E4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107984-C548-C535-17A5-CE7632F7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2D1F-E49B-4319-8B32-6512313F0D23}" type="datetimeFigureOut">
              <a:rPr lang="es-MX" smtClean="0"/>
              <a:t>11/04/23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14B914-9E13-62C1-94E4-54697F22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4BFE12-F3E5-BC73-764B-CC9D4F61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7D9E-3D57-4C75-B21B-17F2CE9B8B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061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512CA-29EF-A1BC-C71D-239C2556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5856C8-7A26-6C26-DEBF-94F3759F3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F38CDE-7878-63BF-ABF9-ECD45A977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48EDE2-60A5-17C2-9F1B-1D20061EA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AC2A53-38F4-F860-BE17-1DF9A28F2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62F4F9-5B90-2E95-7062-710D7D06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2D1F-E49B-4319-8B32-6512313F0D23}" type="datetimeFigureOut">
              <a:rPr lang="es-MX" smtClean="0"/>
              <a:t>11/04/23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7B4514-27E3-DA4A-C384-AACF6D3D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73D538E-436F-F518-8248-B6064F08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7D9E-3D57-4C75-B21B-17F2CE9B8B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706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BBC7B-A8F3-A2AB-FF53-4236ED13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8BE57F-DA38-8C71-CBAE-145AE11B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2D1F-E49B-4319-8B32-6512313F0D23}" type="datetimeFigureOut">
              <a:rPr lang="es-MX" smtClean="0"/>
              <a:t>11/04/23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68A0D5-6EF1-65F2-B9C6-CA10D0DE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B361B9-75DF-5F0A-9B1C-78C0302A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7D9E-3D57-4C75-B21B-17F2CE9B8B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24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78F7A0-5DB3-7503-3DC2-79033B08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2D1F-E49B-4319-8B32-6512313F0D23}" type="datetimeFigureOut">
              <a:rPr lang="es-MX" smtClean="0"/>
              <a:t>11/04/23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1CFAD4-D07A-0493-B9F9-5DC57E7A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0A39D9-677A-BAC1-6BD7-F4162ED1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7D9E-3D57-4C75-B21B-17F2CE9B8B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740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7EAC2-FEBB-3162-856C-2F80BC37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447AA2-B333-CA23-74D1-3D7598754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7A4FBA-EA4A-E17A-307E-1AE0E7E8E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E33746-65C9-2FEC-F24E-BE33A314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2D1F-E49B-4319-8B32-6512313F0D23}" type="datetimeFigureOut">
              <a:rPr lang="es-MX" smtClean="0"/>
              <a:t>11/04/23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DA69D3-A4EE-D13C-4C14-1AFCA4AD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25255E-6A48-FEED-007D-F9B47CCA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7D9E-3D57-4C75-B21B-17F2CE9B8B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31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DDDD8-9D00-2D65-DA4B-0F977907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81AD1A-8002-E9D1-6494-11A8E6BD4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74E6F6-E4EE-DC10-B2AB-1BC8F750B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D31ACA-3C6E-1F85-5ACE-97203322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2D1F-E49B-4319-8B32-6512313F0D23}" type="datetimeFigureOut">
              <a:rPr lang="es-MX" smtClean="0"/>
              <a:t>11/04/23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10CDBF-C470-DD2C-2BC8-F4C2D3BE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D8663-1D64-159E-7C0B-01051AA7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7D9E-3D57-4C75-B21B-17F2CE9B8B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303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C8DE4C-4354-F4C8-2F38-B39B56C9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668DA3-D600-A450-E36A-7A95253D1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B212F8-41B9-2DA9-3A04-086B4A2B0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2D1F-E49B-4319-8B32-6512313F0D23}" type="datetimeFigureOut">
              <a:rPr lang="es-MX" smtClean="0"/>
              <a:t>11/04/23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D2E0F-5F8F-5B21-BC8C-E07CEF4E6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D185A5-B49B-EF01-B0FF-8C343A130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7D9E-3D57-4C75-B21B-17F2CE9B8B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717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EFA6676-8F8D-6B18-4E9A-86BFC2D93A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7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E0F135-6B18-792D-1250-C42108BC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MX" sz="6000" b="1" dirty="0">
              <a:solidFill>
                <a:srgbClr val="000000"/>
              </a:solidFill>
              <a:latin typeface="Amasis MT Pro Black" panose="02040A04050005020304" pitchFamily="18" charset="0"/>
            </a:endParaRPr>
          </a:p>
          <a:p>
            <a:pPr marL="0" indent="0" algn="ctr">
              <a:buNone/>
            </a:pPr>
            <a:r>
              <a:rPr lang="es-MX" sz="6000" b="1" dirty="0">
                <a:solidFill>
                  <a:srgbClr val="000000"/>
                </a:solidFill>
                <a:latin typeface="Amasis MT Pro Black" panose="02040A04050005020304" pitchFamily="18" charset="0"/>
              </a:rPr>
              <a:t> “</a:t>
            </a:r>
            <a:r>
              <a:rPr lang="en-US" sz="7200" dirty="0"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¿Y </a:t>
            </a:r>
            <a:r>
              <a:rPr lang="en-US" sz="7200" dirty="0" err="1"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ahora</a:t>
            </a:r>
            <a:r>
              <a:rPr lang="en-US" sz="7200" dirty="0"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soy </a:t>
            </a:r>
            <a:r>
              <a:rPr lang="en-US" sz="7200" dirty="0" err="1"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7200" dirty="0"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enemigo</a:t>
            </a:r>
            <a:r>
              <a:rPr lang="en-US" sz="7200" dirty="0"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porque</a:t>
            </a:r>
            <a:r>
              <a:rPr lang="en-US" sz="7200" dirty="0"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en-US" sz="7200" dirty="0" err="1"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digo</a:t>
            </a:r>
            <a:r>
              <a:rPr lang="en-US" sz="7200" dirty="0"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7200" dirty="0" err="1"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verdad</a:t>
            </a:r>
            <a:r>
              <a:rPr lang="en-US" sz="7200" dirty="0"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?”</a:t>
            </a:r>
            <a:r>
              <a:rPr lang="es-MX" sz="7200" i="0" u="none" strike="noStrike" dirty="0">
                <a:effectLst/>
                <a:latin typeface="Amasis MT Pro Black" panose="02040A04050005020304" pitchFamily="18" charset="0"/>
              </a:rPr>
              <a:t> </a:t>
            </a:r>
          </a:p>
          <a:p>
            <a:pPr marL="0" indent="0" algn="ctr">
              <a:buNone/>
            </a:pPr>
            <a:endParaRPr lang="es-MX" sz="6000" i="0" u="none" strike="noStrike" dirty="0">
              <a:effectLst/>
              <a:latin typeface="Amasis MT Pro Black" panose="02040A04050005020304" pitchFamily="18" charset="0"/>
            </a:endParaRPr>
          </a:p>
          <a:p>
            <a:pPr marL="0" indent="0" algn="ctr">
              <a:buNone/>
            </a:pPr>
            <a:r>
              <a:rPr lang="es-MX" sz="6600" dirty="0">
                <a:solidFill>
                  <a:srgbClr val="C00000"/>
                </a:solidFill>
                <a:latin typeface="Cooper Black" panose="0208090404030B020404" pitchFamily="18" charset="0"/>
              </a:rPr>
              <a:t>(Gálatas 4:16)</a:t>
            </a:r>
          </a:p>
        </p:txBody>
      </p:sp>
    </p:spTree>
    <p:extLst>
      <p:ext uri="{BB962C8B-B14F-4D97-AF65-F5344CB8AC3E}">
        <p14:creationId xmlns:p14="http://schemas.microsoft.com/office/powerpoint/2010/main" val="370611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ómo cultivar nenúfares en un estanque de jardín - Foto 1">
            <a:extLst>
              <a:ext uri="{FF2B5EF4-FFF2-40B4-BE49-F238E27FC236}">
                <a16:creationId xmlns:a16="http://schemas.microsoft.com/office/drawing/2014/main" id="{A9F96589-E333-9197-31B7-9AB47FD04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07" r="1" b="17591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6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9" name="Rectangle 513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0" name="Rectangle 513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2" name="Rectangle 514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4" name="Rectangle 514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Peces Decorativos Nadan En El Estanque Con Nenúfares. Día Soleado Fotos,  Retratos, Imágenes Y Fotografía De Archivo Libres De Derecho. Image  88061549.">
            <a:extLst>
              <a:ext uri="{FF2B5EF4-FFF2-40B4-BE49-F238E27FC236}">
                <a16:creationId xmlns:a16="http://schemas.microsoft.com/office/drawing/2014/main" id="{A3A4D7B3-2EB7-3A9F-16C4-8D0677BC9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45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759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9EF9871-19B9-2FDC-DF03-9C312102EF77}"/>
              </a:ext>
            </a:extLst>
          </p:cNvPr>
          <p:cNvSpPr/>
          <p:nvPr/>
        </p:nvSpPr>
        <p:spPr>
          <a:xfrm>
            <a:off x="138105" y="371177"/>
            <a:ext cx="11657532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s-ES" sz="6600" b="1" dirty="0">
                <a:solidFill>
                  <a:schemeClr val="accent2"/>
                </a:solidFill>
                <a:latin typeface="Adobe Caslon Pro Bold"/>
                <a:ea typeface="MS Mincho"/>
              </a:rPr>
              <a:t>Discurso de Servicio:</a:t>
            </a:r>
          </a:p>
          <a:p>
            <a:pPr algn="ctr"/>
            <a:endParaRPr lang="es-ES" sz="2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MS Mincho"/>
            </a:endParaRPr>
          </a:p>
          <a:p>
            <a:pPr algn="ctr"/>
            <a:r>
              <a:rPr lang="es-MX" sz="9600" b="1">
                <a:solidFill>
                  <a:schemeClr val="bg1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Permanezcamos </a:t>
            </a:r>
          </a:p>
          <a:p>
            <a:pPr algn="ctr"/>
            <a:r>
              <a:rPr lang="es-MX" sz="9600" b="1">
                <a:solidFill>
                  <a:schemeClr val="bg1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“bien establecidos </a:t>
            </a:r>
          </a:p>
          <a:p>
            <a:pPr algn="ctr"/>
            <a:r>
              <a:rPr lang="es-MX" sz="9600" b="1">
                <a:solidFill>
                  <a:schemeClr val="bg1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la verdad”</a:t>
            </a:r>
            <a:endParaRPr lang="es-MX" sz="9600" b="1">
              <a:solidFill>
                <a:schemeClr val="bg1"/>
              </a:solidFill>
              <a:effectLst/>
              <a:latin typeface="Amasis MT Pro Black" panose="02040A040500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673C447-A01D-C038-CB12-E423031A7430}"/>
              </a:ext>
            </a:extLst>
          </p:cNvPr>
          <p:cNvCxnSpPr>
            <a:cxnSpLocks/>
          </p:cNvCxnSpPr>
          <p:nvPr/>
        </p:nvCxnSpPr>
        <p:spPr>
          <a:xfrm>
            <a:off x="396363" y="1609780"/>
            <a:ext cx="1070072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4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n matrimonio lee la Biblia y medita en el nombre de Jehová, el sacrificio de Jesús, el Reino mesiánico y la vida en el Paraíso">
            <a:extLst>
              <a:ext uri="{FF2B5EF4-FFF2-40B4-BE49-F238E27FC236}">
                <a16:creationId xmlns:a16="http://schemas.microsoft.com/office/drawing/2014/main" id="{572EB9FF-B6A0-09CB-453F-37AB9ABB5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6969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Rectangle 410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61ABF5-316F-30F8-C61A-6691E510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MX" sz="4000" b="0" i="1" u="none" strike="noStrike">
                <a:solidFill>
                  <a:srgbClr val="292929"/>
                </a:solidFill>
                <a:effectLst/>
                <a:latin typeface="Amasis MT Pro Black" panose="02040A04050005020304" pitchFamily="18" charset="0"/>
              </a:rPr>
              <a:t>Pensemos en las bendiciones 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Amasis MT Pro Black" panose="02040A04050005020304" pitchFamily="18" charset="0"/>
            </a:endParaRPr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97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9EF9871-19B9-2FDC-DF03-9C312102EF77}"/>
              </a:ext>
            </a:extLst>
          </p:cNvPr>
          <p:cNvSpPr/>
          <p:nvPr/>
        </p:nvSpPr>
        <p:spPr>
          <a:xfrm>
            <a:off x="138105" y="371177"/>
            <a:ext cx="11657532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s-ES" sz="6600" b="1" dirty="0">
                <a:solidFill>
                  <a:schemeClr val="accent2"/>
                </a:solidFill>
                <a:latin typeface="Adobe Caslon Pro Bold"/>
                <a:ea typeface="MS Mincho"/>
              </a:rPr>
              <a:t>Discurso de Servicio:</a:t>
            </a:r>
          </a:p>
          <a:p>
            <a:pPr algn="ctr"/>
            <a:endParaRPr lang="es-ES" sz="2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MS Mincho"/>
            </a:endParaRPr>
          </a:p>
          <a:p>
            <a:pPr algn="ctr"/>
            <a:r>
              <a:rPr lang="es-MX" sz="9600" b="1">
                <a:solidFill>
                  <a:schemeClr val="bg1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Permanezcamos </a:t>
            </a:r>
          </a:p>
          <a:p>
            <a:pPr algn="ctr"/>
            <a:r>
              <a:rPr lang="es-MX" sz="9600" b="1">
                <a:solidFill>
                  <a:schemeClr val="bg1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“bien establecidos </a:t>
            </a:r>
          </a:p>
          <a:p>
            <a:pPr algn="ctr"/>
            <a:r>
              <a:rPr lang="es-MX" sz="9600" b="1">
                <a:solidFill>
                  <a:schemeClr val="bg1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la verdad”</a:t>
            </a:r>
            <a:endParaRPr lang="es-MX" sz="9600" b="1">
              <a:solidFill>
                <a:schemeClr val="bg1"/>
              </a:solidFill>
              <a:effectLst/>
              <a:latin typeface="Amasis MT Pro Black" panose="02040A040500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673C447-A01D-C038-CB12-E423031A7430}"/>
              </a:ext>
            </a:extLst>
          </p:cNvPr>
          <p:cNvCxnSpPr>
            <a:cxnSpLocks/>
          </p:cNvCxnSpPr>
          <p:nvPr/>
        </p:nvCxnSpPr>
        <p:spPr>
          <a:xfrm>
            <a:off x="396363" y="1609780"/>
            <a:ext cx="1070072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21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EFA6676-8F8D-6B18-4E9A-86BFC2D93A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1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9EF9871-19B9-2FDC-DF03-9C312102EF77}"/>
              </a:ext>
            </a:extLst>
          </p:cNvPr>
          <p:cNvSpPr/>
          <p:nvPr/>
        </p:nvSpPr>
        <p:spPr>
          <a:xfrm>
            <a:off x="138105" y="371177"/>
            <a:ext cx="11657532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s-ES" sz="6600" b="1" dirty="0">
                <a:solidFill>
                  <a:schemeClr val="accent2"/>
                </a:solidFill>
                <a:latin typeface="Adobe Caslon Pro Bold"/>
                <a:ea typeface="MS Mincho"/>
              </a:rPr>
              <a:t>Discurso de Servicio:</a:t>
            </a:r>
          </a:p>
          <a:p>
            <a:pPr algn="ctr"/>
            <a:endParaRPr lang="es-ES" sz="2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MS Mincho"/>
            </a:endParaRPr>
          </a:p>
          <a:p>
            <a:pPr algn="ctr"/>
            <a:r>
              <a:rPr lang="es-MX" sz="9600" b="1">
                <a:solidFill>
                  <a:schemeClr val="bg1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Permanezcamos </a:t>
            </a:r>
          </a:p>
          <a:p>
            <a:pPr algn="ctr"/>
            <a:r>
              <a:rPr lang="es-MX" sz="9600" b="1">
                <a:solidFill>
                  <a:schemeClr val="bg1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“bien establecidos </a:t>
            </a:r>
          </a:p>
          <a:p>
            <a:pPr algn="ctr"/>
            <a:r>
              <a:rPr lang="es-MX" sz="9600" b="1">
                <a:solidFill>
                  <a:schemeClr val="bg1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la verdad”</a:t>
            </a:r>
            <a:endParaRPr lang="es-MX" sz="9600" b="1">
              <a:solidFill>
                <a:schemeClr val="bg1"/>
              </a:solidFill>
              <a:effectLst/>
              <a:latin typeface="Amasis MT Pro Black" panose="02040A040500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673C447-A01D-C038-CB12-E423031A7430}"/>
              </a:ext>
            </a:extLst>
          </p:cNvPr>
          <p:cNvCxnSpPr>
            <a:cxnSpLocks/>
          </p:cNvCxnSpPr>
          <p:nvPr/>
        </p:nvCxnSpPr>
        <p:spPr>
          <a:xfrm>
            <a:off x="396363" y="1609780"/>
            <a:ext cx="1070072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87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E0F135-6B18-792D-1250-C42108BC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s-MX" sz="6000" b="1" dirty="0">
              <a:solidFill>
                <a:srgbClr val="000000"/>
              </a:solidFill>
              <a:latin typeface="Amasis MT Pro Black" panose="02040A04050005020304" pitchFamily="18" charset="0"/>
            </a:endParaRPr>
          </a:p>
          <a:p>
            <a:pPr marL="0" indent="0" algn="ctr">
              <a:buNone/>
            </a:pPr>
            <a:r>
              <a:rPr lang="es-MX" sz="6000" b="1" dirty="0">
                <a:solidFill>
                  <a:srgbClr val="000000"/>
                </a:solidFill>
                <a:latin typeface="Amasis MT Pro Black" panose="02040A04050005020304" pitchFamily="18" charset="0"/>
              </a:rPr>
              <a:t> </a:t>
            </a:r>
            <a:r>
              <a:rPr lang="es-MX" sz="6000" b="1" dirty="0">
                <a:latin typeface="Amasis MT Pro Black" panose="02040A04050005020304" pitchFamily="18" charset="0"/>
              </a:rPr>
              <a:t>“</a:t>
            </a:r>
            <a:r>
              <a:rPr lang="es-MX" sz="6000" b="0" i="0" u="none" strike="noStrike" dirty="0">
                <a:effectLst/>
                <a:latin typeface="Amasis MT Pro Black" panose="02040A04050005020304" pitchFamily="18" charset="0"/>
              </a:rPr>
              <a:t>Por eso, tengo la intención de recordarles siempre estas cosas, aunque ustedes ya las saben y </a:t>
            </a:r>
            <a:r>
              <a:rPr lang="es-MX" sz="6000" b="0" i="0" u="sng" strike="noStrike" dirty="0">
                <a:effectLst/>
                <a:latin typeface="Amasis MT Pro Black" panose="02040A04050005020304" pitchFamily="18" charset="0"/>
              </a:rPr>
              <a:t>están bien establecidos en la verdad </a:t>
            </a:r>
            <a:r>
              <a:rPr lang="es-MX" sz="6000" b="0" i="0" u="none" strike="noStrike" dirty="0">
                <a:effectLst/>
                <a:latin typeface="Amasis MT Pro Black" panose="02040A04050005020304" pitchFamily="18" charset="0"/>
              </a:rPr>
              <a:t>que está presente en ustedes.”</a:t>
            </a:r>
          </a:p>
          <a:p>
            <a:pPr marL="0" indent="0" algn="ctr">
              <a:buNone/>
            </a:pPr>
            <a:r>
              <a:rPr lang="es-MX" sz="6000" dirty="0">
                <a:solidFill>
                  <a:srgbClr val="C00000"/>
                </a:solidFill>
                <a:latin typeface="Amasis MT Pro Black" panose="02040A04050005020304" pitchFamily="18" charset="0"/>
              </a:rPr>
              <a:t>(2 Pedro 1:12)</a:t>
            </a:r>
          </a:p>
        </p:txBody>
      </p:sp>
    </p:spTree>
    <p:extLst>
      <p:ext uri="{BB962C8B-B14F-4D97-AF65-F5344CB8AC3E}">
        <p14:creationId xmlns:p14="http://schemas.microsoft.com/office/powerpoint/2010/main" val="129161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D366E07-26E5-3D48-1D7A-6EE5C5030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4000"/>
            </a:schemeClr>
          </a:soli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454DB7F-404A-279E-2305-E12E5F1F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1" cy="113096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s-MX" sz="3600" b="1">
                <a:latin typeface="Amasis MT Pro Black" panose="02040A04050005020304" pitchFamily="18" charset="0"/>
              </a:rPr>
              <a:t>LIBRO DE LA VIDA Éx 32:33; Ap 3:5</a:t>
            </a:r>
          </a:p>
        </p:txBody>
      </p:sp>
    </p:spTree>
    <p:extLst>
      <p:ext uri="{BB962C8B-B14F-4D97-AF65-F5344CB8AC3E}">
        <p14:creationId xmlns:p14="http://schemas.microsoft.com/office/powerpoint/2010/main" val="138533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9EF9871-19B9-2FDC-DF03-9C312102EF77}"/>
              </a:ext>
            </a:extLst>
          </p:cNvPr>
          <p:cNvSpPr/>
          <p:nvPr/>
        </p:nvSpPr>
        <p:spPr>
          <a:xfrm>
            <a:off x="138105" y="371177"/>
            <a:ext cx="11657532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s-ES" sz="6600" b="1" dirty="0">
                <a:solidFill>
                  <a:schemeClr val="accent2"/>
                </a:solidFill>
                <a:latin typeface="Adobe Caslon Pro Bold"/>
                <a:ea typeface="MS Mincho"/>
              </a:rPr>
              <a:t>Discurso de Servicio:</a:t>
            </a:r>
          </a:p>
          <a:p>
            <a:pPr algn="ctr"/>
            <a:endParaRPr lang="es-ES" sz="2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MS Mincho"/>
            </a:endParaRPr>
          </a:p>
          <a:p>
            <a:pPr algn="ctr"/>
            <a:r>
              <a:rPr lang="es-MX" sz="9600" b="1">
                <a:solidFill>
                  <a:schemeClr val="bg1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Permanezcamos </a:t>
            </a:r>
          </a:p>
          <a:p>
            <a:pPr algn="ctr"/>
            <a:r>
              <a:rPr lang="es-MX" sz="9600" b="1">
                <a:solidFill>
                  <a:schemeClr val="bg1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“bien establecidos </a:t>
            </a:r>
          </a:p>
          <a:p>
            <a:pPr algn="ctr"/>
            <a:r>
              <a:rPr lang="es-MX" sz="9600" b="1">
                <a:solidFill>
                  <a:schemeClr val="bg1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la verdad”</a:t>
            </a:r>
            <a:endParaRPr lang="es-MX" sz="9600" b="1">
              <a:solidFill>
                <a:schemeClr val="bg1"/>
              </a:solidFill>
              <a:effectLst/>
              <a:latin typeface="Amasis MT Pro Black" panose="02040A040500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673C447-A01D-C038-CB12-E423031A7430}"/>
              </a:ext>
            </a:extLst>
          </p:cNvPr>
          <p:cNvCxnSpPr>
            <a:cxnSpLocks/>
          </p:cNvCxnSpPr>
          <p:nvPr/>
        </p:nvCxnSpPr>
        <p:spPr>
          <a:xfrm>
            <a:off x="396363" y="1609780"/>
            <a:ext cx="1070072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5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E0F135-6B18-792D-1250-C42108BC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MX" sz="6000" b="1" dirty="0">
              <a:solidFill>
                <a:srgbClr val="000000"/>
              </a:solidFill>
              <a:latin typeface="Amasis MT Pro Black" panose="02040A04050005020304" pitchFamily="18" charset="0"/>
            </a:endParaRPr>
          </a:p>
          <a:p>
            <a:pPr marL="0" indent="0" algn="ctr">
              <a:buNone/>
            </a:pPr>
            <a:r>
              <a:rPr lang="es-MX" sz="6000" b="1" dirty="0">
                <a:solidFill>
                  <a:srgbClr val="000000"/>
                </a:solidFill>
                <a:latin typeface="Amasis MT Pro Black" panose="02040A04050005020304" pitchFamily="18" charset="0"/>
              </a:rPr>
              <a:t> “</a:t>
            </a:r>
            <a:r>
              <a:rPr lang="es-MX" sz="6600" b="0" i="0" u="none" strike="noStrike" dirty="0">
                <a:solidFill>
                  <a:srgbClr val="292929"/>
                </a:solidFill>
                <a:effectLst/>
                <a:latin typeface="Cooper Black" panose="0208090404030B020404" pitchFamily="18" charset="0"/>
              </a:rPr>
              <a:t>Pero veo apropiado, mientras continúe en este tabernáculo, despertarlos </a:t>
            </a:r>
            <a:r>
              <a:rPr lang="es-MX" sz="6600" b="0" i="0" u="sng" strike="noStrike" dirty="0">
                <a:solidFill>
                  <a:srgbClr val="292929"/>
                </a:solidFill>
                <a:effectLst/>
                <a:latin typeface="Cooper Black" panose="0208090404030B020404" pitchFamily="18" charset="0"/>
              </a:rPr>
              <a:t>con recordatorios,</a:t>
            </a:r>
            <a:r>
              <a:rPr lang="es-MX" sz="6600" b="0" i="0" u="none" strike="noStrike" dirty="0">
                <a:solidFill>
                  <a:srgbClr val="292929"/>
                </a:solidFill>
                <a:effectLst/>
                <a:latin typeface="Cooper Black" panose="0208090404030B020404" pitchFamily="18" charset="0"/>
              </a:rPr>
              <a:t>” </a:t>
            </a:r>
          </a:p>
          <a:p>
            <a:pPr marL="0" indent="0" algn="ctr">
              <a:buNone/>
            </a:pPr>
            <a:r>
              <a:rPr lang="es-MX" sz="6600" dirty="0">
                <a:solidFill>
                  <a:srgbClr val="C00000"/>
                </a:solidFill>
                <a:latin typeface="Cooper Black" panose="0208090404030B020404" pitchFamily="18" charset="0"/>
              </a:rPr>
              <a:t>(2 Pedro 1:13)</a:t>
            </a:r>
          </a:p>
        </p:txBody>
      </p:sp>
    </p:spTree>
    <p:extLst>
      <p:ext uri="{BB962C8B-B14F-4D97-AF65-F5344CB8AC3E}">
        <p14:creationId xmlns:p14="http://schemas.microsoft.com/office/powerpoint/2010/main" val="163075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A481E7F-F5EA-FB91-6A54-085C68136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01"/>
          <a:stretch/>
        </p:blipFill>
        <p:spPr>
          <a:xfrm>
            <a:off x="-2" y="-168104"/>
            <a:ext cx="12192001" cy="702610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57032AE-7DD5-F9FB-0304-EAF6230E78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01"/>
          <a:stretch/>
        </p:blipFill>
        <p:spPr>
          <a:xfrm>
            <a:off x="-1" y="-168104"/>
            <a:ext cx="12192001" cy="6134852"/>
          </a:xfrm>
          <a:prstGeom prst="rect">
            <a:avLst/>
          </a:prstGeom>
        </p:spPr>
      </p:pic>
      <p:sp>
        <p:nvSpPr>
          <p:cNvPr id="6151" name="Rectangle 615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C5EAAC-26E2-8BC9-611C-C5E27668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17240"/>
            <a:ext cx="12192000" cy="817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MX" b="1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40A04050005020304" pitchFamily="18" charset="0"/>
              </a:rPr>
              <a:t>Jehová, “el Dios de la verdad”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masis MT Pro Black" panose="02040A04050005020304" pitchFamily="18" charset="0"/>
            </a:endParaRPr>
          </a:p>
        </p:txBody>
      </p:sp>
      <p:cxnSp>
        <p:nvCxnSpPr>
          <p:cNvPr id="6153" name="Straight Connector 615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5" name="Straight Connector 615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62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8EBCE64-4B13-DA72-59C5-4992AF0F6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23"/>
          <a:stretch/>
        </p:blipFill>
        <p:spPr>
          <a:xfrm rot="10800000">
            <a:off x="0" y="0"/>
            <a:ext cx="3286577" cy="691008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C79DB94-F392-1771-E1FA-38C3B1AB3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7" r="19475"/>
          <a:stretch/>
        </p:blipFill>
        <p:spPr>
          <a:xfrm>
            <a:off x="3286577" y="-1"/>
            <a:ext cx="5618845" cy="69100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B1541DB-5328-0521-E99F-6687911318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23"/>
          <a:stretch/>
        </p:blipFill>
        <p:spPr>
          <a:xfrm>
            <a:off x="8905422" y="0"/>
            <a:ext cx="3286577" cy="6899838"/>
          </a:xfrm>
          <a:prstGeom prst="rect">
            <a:avLst/>
          </a:prstGeom>
        </p:spPr>
      </p:pic>
      <p:sp>
        <p:nvSpPr>
          <p:cNvPr id="6151" name="Rectangle 615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C5EAAC-26E2-8BC9-611C-C5E27668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17240"/>
            <a:ext cx="12192000" cy="817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MX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MX" b="1" i="0" u="none" strike="noStrike">
                <a:solidFill>
                  <a:srgbClr val="292929"/>
                </a:solidFill>
                <a:effectLst/>
                <a:latin typeface="NotoSans"/>
              </a:rPr>
              <a:t>Jesús</a:t>
            </a:r>
            <a:r>
              <a:rPr lang="es-MX" b="0" i="0" u="none" strike="noStrike">
                <a:solidFill>
                  <a:srgbClr val="292929"/>
                </a:solidFill>
                <a:effectLst/>
                <a:latin typeface="NotoSans"/>
              </a:rPr>
              <a:t> es “la verdad”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153" name="Straight Connector 615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5" name="Straight Connector 615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99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F0DAE7-246B-DB4A-6110-0F1E20F2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Autofit/>
          </a:bodyPr>
          <a:lstStyle/>
          <a:p>
            <a:r>
              <a:rPr lang="es-GT" b="1">
                <a:latin typeface="Tw Cen MT" panose="020B0602020104020603" pitchFamily="34" charset="77"/>
              </a:rPr>
              <a:t>El esclavo fiel y prudente</a:t>
            </a:r>
          </a:p>
        </p:txBody>
      </p:sp>
      <p:pic>
        <p:nvPicPr>
          <p:cNvPr id="2050" name="Picture 2" descr="Miembros de un comité del Cuerpo Gobernante y sus ayudantes en una reunión">
            <a:extLst>
              <a:ext uri="{FF2B5EF4-FFF2-40B4-BE49-F238E27FC236}">
                <a16:creationId xmlns:a16="http://schemas.microsoft.com/office/drawing/2014/main" id="{858E7B4C-6C1B-8D16-F388-DFE32D98B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7" b="14246"/>
          <a:stretch/>
        </p:blipFill>
        <p:spPr bwMode="auto"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172160-DBC4-49AA-0B6A-A10E31114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r>
              <a:rPr lang="es-GT" sz="4400">
                <a:latin typeface="Tw Cen MT" panose="020B0602020104020603" pitchFamily="34" charset="77"/>
              </a:rPr>
              <a:t>Fue nombrado para alimentarnos con la verdad</a:t>
            </a:r>
          </a:p>
        </p:txBody>
      </p:sp>
    </p:spTree>
    <p:extLst>
      <p:ext uri="{BB962C8B-B14F-4D97-AF65-F5344CB8AC3E}">
        <p14:creationId xmlns:p14="http://schemas.microsoft.com/office/powerpoint/2010/main" val="2457679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8">
    <wetp:webextensionref xmlns:r="http://schemas.openxmlformats.org/officeDocument/2006/relationships" r:id="rId1"/>
  </wetp:taskpane>
  <wetp:taskpane dockstate="right" visibility="0" width="438" row="1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FFBAE88C-B375-4599-9328-D48A0E5D725C}">
  <we:reference id="wa104380510" version="1.0.0.3" store="es-E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9FD7721-ECCA-433F-BA0C-BF7001B61DDA}">
  <we:reference id="wa104380848" version="2.1.0.1" store="es-ES" storeType="OMEX"/>
  <we:alternateReferences>
    <we:reference id="WA104380848" version="2.1.0.1" store="WA104380848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Pizarra</Template>
  <TotalTime>1335</TotalTime>
  <Words>165</Words>
  <Application>Microsoft Macintosh PowerPoint</Application>
  <PresentationFormat>Panorámica</PresentationFormat>
  <Paragraphs>36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Adobe Caslon Pro Bold</vt:lpstr>
      <vt:lpstr>Amasis MT Pro Black</vt:lpstr>
      <vt:lpstr>Arial</vt:lpstr>
      <vt:lpstr>Calibri</vt:lpstr>
      <vt:lpstr>Calibri Light</vt:lpstr>
      <vt:lpstr>Cooper Black</vt:lpstr>
      <vt:lpstr>NotoSans</vt:lpstr>
      <vt:lpstr>Tw Cen MT</vt:lpstr>
      <vt:lpstr>Tema de Office</vt:lpstr>
      <vt:lpstr>Presentación de PowerPoint</vt:lpstr>
      <vt:lpstr>Presentación de PowerPoint</vt:lpstr>
      <vt:lpstr>Presentación de PowerPoint</vt:lpstr>
      <vt:lpstr>LIBRO DE LA VIDA Éx 32:33; Ap 3:5</vt:lpstr>
      <vt:lpstr>Presentación de PowerPoint</vt:lpstr>
      <vt:lpstr>Presentación de PowerPoint</vt:lpstr>
      <vt:lpstr>Jehová, “el Dios de la verdad”</vt:lpstr>
      <vt:lpstr> Jesús es “la verdad”</vt:lpstr>
      <vt:lpstr>El esclavo fiel y prudente</vt:lpstr>
      <vt:lpstr>Presentación de PowerPoint</vt:lpstr>
      <vt:lpstr>Presentación de PowerPoint</vt:lpstr>
      <vt:lpstr>Presentación de PowerPoint</vt:lpstr>
      <vt:lpstr>Presentación de PowerPoint</vt:lpstr>
      <vt:lpstr>Pensemos en las bendiciones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Discurso Público  ¿Qué es la verdadera fe, y cómo se demuestra?</dc:title>
  <dc:creator>Héctor Alfredo Lázaro Padilla</dc:creator>
  <cp:lastModifiedBy>Hugo L. García Solórzano</cp:lastModifiedBy>
  <cp:revision>18</cp:revision>
  <dcterms:created xsi:type="dcterms:W3CDTF">2022-09-01T22:42:43Z</dcterms:created>
  <dcterms:modified xsi:type="dcterms:W3CDTF">2023-04-12T02:40:29Z</dcterms:modified>
</cp:coreProperties>
</file>