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3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1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39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91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37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2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68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1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2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7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9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7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1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268225"/>
            <a:ext cx="6620968" cy="2529839"/>
          </a:xfrm>
        </p:spPr>
        <p:txBody>
          <a:bodyPr/>
          <a:lstStyle/>
          <a:p>
            <a:r>
              <a:rPr lang="en-IN" sz="5400" b="1" dirty="0" smtClean="0"/>
              <a:t>H</a:t>
            </a:r>
            <a:r>
              <a:rPr sz="5400" b="1" dirty="0" err="1" smtClean="0"/>
              <a:t>ealth</a:t>
            </a:r>
            <a:r>
              <a:rPr sz="5400" b="1" dirty="0" smtClean="0"/>
              <a:t> </a:t>
            </a:r>
            <a:r>
              <a:rPr sz="5400" b="1" dirty="0"/>
              <a:t>Hub Web Application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>
                <a:solidFill>
                  <a:schemeClr val="tx2"/>
                </a:solidFill>
              </a:rPr>
              <a:t>Prepared By</a:t>
            </a:r>
            <a:r>
              <a:rPr b="1" dirty="0" smtClean="0">
                <a:solidFill>
                  <a:schemeClr val="tx2"/>
                </a:solidFill>
              </a:rPr>
              <a:t>: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 err="1" smtClean="0">
                <a:solidFill>
                  <a:schemeClr val="tx2"/>
                </a:solidFill>
              </a:rPr>
              <a:t>Poulomi</a:t>
            </a:r>
            <a:r>
              <a:rPr lang="en-IN" b="1" dirty="0" smtClean="0">
                <a:solidFill>
                  <a:schemeClr val="tx2"/>
                </a:solidFill>
              </a:rPr>
              <a:t> Roy</a:t>
            </a:r>
            <a:br>
              <a:rPr lang="en-IN" b="1" dirty="0" smtClean="0">
                <a:solidFill>
                  <a:schemeClr val="tx2"/>
                </a:solidFill>
              </a:rPr>
            </a:br>
            <a:r>
              <a:rPr lang="en-IN" b="1" dirty="0" smtClean="0">
                <a:solidFill>
                  <a:schemeClr val="tx2"/>
                </a:solidFill>
              </a:rPr>
              <a:t>Code :- </a:t>
            </a:r>
            <a:r>
              <a:rPr lang="en-IN" b="1" dirty="0"/>
              <a:t>fs39_330518 </a:t>
            </a:r>
            <a:endParaRPr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Project </a:t>
            </a:r>
            <a:r>
              <a:rPr dirty="0"/>
              <a:t>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Manual </a:t>
            </a:r>
            <a:r>
              <a:rPr dirty="0"/>
              <a:t>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Automation </a:t>
            </a:r>
            <a:r>
              <a:rPr dirty="0"/>
              <a:t>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Project </a:t>
            </a:r>
            <a:r>
              <a:rPr dirty="0"/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Project </a:t>
            </a:r>
            <a:r>
              <a:rPr dirty="0"/>
              <a:t>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How </a:t>
            </a:r>
            <a:r>
              <a:rPr dirty="0"/>
              <a:t>to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Project Overview</a:t>
            </a:r>
            <a:endParaRPr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4800" y="1618488"/>
            <a:ext cx="81034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Project: Health Hub Web Application </a:t>
            </a:r>
            <a:r>
              <a:rPr dirty="0" smtClean="0"/>
              <a:t>Testing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Goal: Ensure application quality via Manual + Automation </a:t>
            </a:r>
            <a:r>
              <a:rPr dirty="0" smtClean="0"/>
              <a:t>Testing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Manual Testing: Test Plan, Scenarios, Bug Reports, </a:t>
            </a:r>
            <a:r>
              <a:rPr dirty="0" smtClean="0"/>
              <a:t>Summary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Automation Testing: Selenium Framework with Java + </a:t>
            </a:r>
            <a:r>
              <a:rPr dirty="0" err="1"/>
              <a:t>TestNG</a:t>
            </a:r>
            <a:r>
              <a:rPr dirty="0"/>
              <a:t> + </a:t>
            </a:r>
            <a:r>
              <a:rPr dirty="0" err="1"/>
              <a:t>ExtentReports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Manual Testing</a:t>
            </a:r>
            <a:endParaRPr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0040" y="1853248"/>
            <a:ext cx="763524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Test Plan: Testing Strategy </a:t>
            </a:r>
            <a:r>
              <a:rPr dirty="0" smtClean="0"/>
              <a:t>Document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Test Scenarios &amp; Test Cases: Cover Login, Cart, Checkout, </a:t>
            </a:r>
            <a:r>
              <a:rPr dirty="0" smtClean="0"/>
              <a:t>Search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Bug Report: Defects tracked in </a:t>
            </a:r>
            <a:r>
              <a:rPr dirty="0" smtClean="0"/>
              <a:t>Excel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Test Summary Report: Overall test </a:t>
            </a:r>
            <a:r>
              <a:rPr dirty="0" smtClean="0"/>
              <a:t>results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 err="1"/>
              <a:t>Mindmap</a:t>
            </a:r>
            <a:r>
              <a:rPr dirty="0"/>
              <a:t>: Visual test plan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/>
              <a:t>Automation Framework</a:t>
            </a:r>
            <a:endParaRPr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9754" y="1435608"/>
            <a:ext cx="6885432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Selenium </a:t>
            </a:r>
            <a:r>
              <a:rPr dirty="0" err="1"/>
              <a:t>WebDriver</a:t>
            </a:r>
            <a:r>
              <a:rPr dirty="0"/>
              <a:t> for </a:t>
            </a:r>
            <a:r>
              <a:rPr dirty="0" smtClean="0"/>
              <a:t>automation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 err="1"/>
              <a:t>TestNG</a:t>
            </a:r>
            <a:r>
              <a:rPr dirty="0"/>
              <a:t> for test </a:t>
            </a:r>
            <a:r>
              <a:rPr dirty="0" smtClean="0"/>
              <a:t>management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 err="1"/>
              <a:t>ExtentReports</a:t>
            </a:r>
            <a:r>
              <a:rPr dirty="0"/>
              <a:t> for </a:t>
            </a:r>
            <a:r>
              <a:rPr dirty="0" smtClean="0"/>
              <a:t>reporting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Page Object Model (POM) </a:t>
            </a:r>
            <a:r>
              <a:rPr dirty="0" smtClean="0"/>
              <a:t>structure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 err="1"/>
              <a:t>ConfigReader</a:t>
            </a:r>
            <a:r>
              <a:rPr dirty="0"/>
              <a:t> for dynamic </a:t>
            </a:r>
            <a:r>
              <a:rPr dirty="0" err="1" smtClean="0"/>
              <a:t>configs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Screenshots captured on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Project Modules</a:t>
            </a:r>
            <a:br>
              <a:rPr lang="en-IN" sz="4000" b="1" dirty="0"/>
            </a:br>
            <a:endParaRPr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1752" y="1472184"/>
            <a:ext cx="76535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Login </a:t>
            </a:r>
            <a:r>
              <a:rPr dirty="0" smtClean="0"/>
              <a:t>Module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Cart and Checkout </a:t>
            </a:r>
            <a:r>
              <a:rPr dirty="0" smtClean="0"/>
              <a:t>Module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Contact Us </a:t>
            </a:r>
            <a:r>
              <a:rPr dirty="0" smtClean="0"/>
              <a:t>Module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Product Search and Account </a:t>
            </a:r>
            <a:r>
              <a:rPr dirty="0" smtClean="0"/>
              <a:t>Page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End-to-End workflow coverage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Project Structure</a:t>
            </a:r>
            <a:br>
              <a:rPr lang="en-IN" sz="4000" b="1" dirty="0"/>
            </a:br>
            <a:endParaRPr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3" y="1371600"/>
            <a:ext cx="7552074" cy="4882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How to Run</a:t>
            </a:r>
            <a:br>
              <a:rPr lang="en-IN" sz="4000" b="1" dirty="0"/>
            </a:br>
            <a:endParaRPr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024" y="1453896"/>
            <a:ext cx="7763256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Install Java JDK 11+, Maven, Browser </a:t>
            </a:r>
            <a:r>
              <a:rPr dirty="0" smtClean="0"/>
              <a:t>Drivers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Clone the </a:t>
            </a:r>
            <a:r>
              <a:rPr dirty="0" smtClean="0"/>
              <a:t>repository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Update </a:t>
            </a:r>
            <a:r>
              <a:rPr dirty="0" err="1"/>
              <a:t>config.properties</a:t>
            </a:r>
            <a:r>
              <a:rPr dirty="0"/>
              <a:t> for browser, </a:t>
            </a:r>
            <a:r>
              <a:rPr dirty="0" smtClean="0"/>
              <a:t>URL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Run tests: </a:t>
            </a:r>
            <a:r>
              <a:rPr dirty="0" err="1"/>
              <a:t>mvn</a:t>
            </a:r>
            <a:r>
              <a:rPr dirty="0"/>
              <a:t> clean </a:t>
            </a:r>
            <a:r>
              <a:rPr dirty="0" smtClean="0"/>
              <a:t>test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View reports in test-output</a:t>
            </a:r>
            <a:r>
              <a:rPr dirty="0" smtClean="0"/>
              <a:t>/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400"/>
            </a:pPr>
            <a:r>
              <a:rPr dirty="0"/>
              <a:t>Analyze </a:t>
            </a:r>
            <a:r>
              <a:rPr dirty="0" err="1"/>
              <a:t>ExtentReports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20</TotalTime>
  <Words>194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Health Hub Web Application Testing</vt:lpstr>
      <vt:lpstr>Table of Contents</vt:lpstr>
      <vt:lpstr>Project Overview</vt:lpstr>
      <vt:lpstr>Manual Testing</vt:lpstr>
      <vt:lpstr>Automation Framework</vt:lpstr>
      <vt:lpstr>Project Modules </vt:lpstr>
      <vt:lpstr>Project Structure </vt:lpstr>
      <vt:lpstr>How to Run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Hub Web Application Testing</dc:title>
  <dc:subject/>
  <dc:creator>Rahul Ghoshal</dc:creator>
  <cp:keywords/>
  <dc:description>generated using python-pptx</dc:description>
  <cp:lastModifiedBy>Rahul Ghoshal</cp:lastModifiedBy>
  <cp:revision>5</cp:revision>
  <dcterms:created xsi:type="dcterms:W3CDTF">2013-01-27T09:14:16Z</dcterms:created>
  <dcterms:modified xsi:type="dcterms:W3CDTF">2025-04-27T07:04:35Z</dcterms:modified>
  <cp:category/>
</cp:coreProperties>
</file>