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7" roundtripDataSignature="AMtx7mjSEZSeFbEb0nXqfA9SMVN1hUuD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3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fmla="val 11807" name="adj1"/>
              <a:gd fmla="val 0" name="adj2"/>
            </a:avLst>
          </a:prstGeom>
          <a:solidFill>
            <a:srgbClr val="5D729B">
              <a:alpha val="64705"/>
            </a:srgbClr>
          </a:solidFill>
          <a:ln cap="rnd" cmpd="sng" w="11000">
            <a:solidFill>
              <a:srgbClr val="7487B2">
                <a:alpha val="87843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4" name="Google Shape;14;p13"/>
          <p:cNvSpPr txBox="1"/>
          <p:nvPr>
            <p:ph type="ctrTitle"/>
          </p:nvPr>
        </p:nvSpPr>
        <p:spPr>
          <a:xfrm>
            <a:off x="464234" y="381001"/>
            <a:ext cx="82296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228600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EBE6CD"/>
              </a:buClr>
              <a:buSzPts val="4800"/>
              <a:buFont typeface="Rockwell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idx="1" type="subTitle"/>
          </p:nvPr>
        </p:nvSpPr>
        <p:spPr>
          <a:xfrm>
            <a:off x="2133600" y="2819400"/>
            <a:ext cx="6560234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24687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240"/>
              <a:buNone/>
              <a:defRPr/>
            </a:lvl1pPr>
            <a:lvl2pPr lvl="1" algn="ctr">
              <a:spcBef>
                <a:spcPts val="400"/>
              </a:spcBef>
              <a:spcAft>
                <a:spcPts val="0"/>
              </a:spcAft>
              <a:buSzPts val="1620"/>
              <a:buNone/>
              <a:defRPr/>
            </a:lvl2pPr>
            <a:lvl3pPr lvl="2" algn="ctr">
              <a:spcBef>
                <a:spcPts val="4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0" type="dt"/>
          </p:nvPr>
        </p:nvSpPr>
        <p:spPr>
          <a:xfrm>
            <a:off x="5562600" y="6509004"/>
            <a:ext cx="30022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2" type="sldNum"/>
          </p:nvPr>
        </p:nvSpPr>
        <p:spPr>
          <a:xfrm>
            <a:off x="8638952" y="6509004"/>
            <a:ext cx="46428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600" u="none" cap="none" strike="noStrike">
                <a:solidFill>
                  <a:srgbClr val="E2E0D6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algn="r">
              <a:spcBef>
                <a:spcPts val="0"/>
              </a:spcBef>
              <a:buNone/>
              <a:defRPr b="0" i="0" sz="1600" u="none" cap="none" strike="noStrike">
                <a:solidFill>
                  <a:srgbClr val="E2E0D6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algn="r">
              <a:spcBef>
                <a:spcPts val="0"/>
              </a:spcBef>
              <a:buNone/>
              <a:defRPr b="0" i="0" sz="1600" u="none" cap="none" strike="noStrike">
                <a:solidFill>
                  <a:srgbClr val="E2E0D6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algn="r">
              <a:spcBef>
                <a:spcPts val="0"/>
              </a:spcBef>
              <a:buNone/>
              <a:defRPr b="0" i="0" sz="1600" u="none" cap="none" strike="noStrike">
                <a:solidFill>
                  <a:srgbClr val="E2E0D6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algn="r">
              <a:spcBef>
                <a:spcPts val="0"/>
              </a:spcBef>
              <a:buNone/>
              <a:defRPr b="0" i="0" sz="1600" u="none" cap="none" strike="noStrike">
                <a:solidFill>
                  <a:srgbClr val="E2E0D6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algn="r">
              <a:spcBef>
                <a:spcPts val="0"/>
              </a:spcBef>
              <a:buNone/>
              <a:defRPr b="0" i="0" sz="1600" u="none" cap="none" strike="noStrike">
                <a:solidFill>
                  <a:srgbClr val="E2E0D6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algn="r">
              <a:spcBef>
                <a:spcPts val="0"/>
              </a:spcBef>
              <a:buNone/>
              <a:defRPr b="0" i="0" sz="1600" u="none" cap="none" strike="noStrike">
                <a:solidFill>
                  <a:srgbClr val="E2E0D6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algn="r">
              <a:spcBef>
                <a:spcPts val="0"/>
              </a:spcBef>
              <a:buNone/>
              <a:defRPr b="0" i="0" sz="1600" u="none" cap="none" strike="noStrike">
                <a:solidFill>
                  <a:srgbClr val="E2E0D6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algn="r">
              <a:spcBef>
                <a:spcPts val="0"/>
              </a:spcBef>
              <a:buNone/>
              <a:defRPr b="0" i="0" sz="1600" u="none" cap="none" strike="noStrike">
                <a:solidFill>
                  <a:srgbClr val="E2E0D6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8" name="Google Shape;18;p13"/>
          <p:cNvSpPr txBox="1"/>
          <p:nvPr>
            <p:ph idx="11" type="ftr"/>
          </p:nvPr>
        </p:nvSpPr>
        <p:spPr>
          <a:xfrm>
            <a:off x="1600200" y="6509004"/>
            <a:ext cx="3907464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2"/>
          <p:cNvSpPr txBox="1"/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EBE6C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" type="body"/>
          </p:nvPr>
        </p:nvSpPr>
        <p:spPr>
          <a:xfrm rot="5400000">
            <a:off x="2308860" y="-205423"/>
            <a:ext cx="452628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0"/>
              </a:spcBef>
              <a:spcAft>
                <a:spcPts val="0"/>
              </a:spcAft>
              <a:buSzPts val="1260"/>
              <a:buChar char="⦿"/>
              <a:defRPr/>
            </a:lvl1pPr>
            <a:lvl2pPr indent="-331469" lvl="1" marL="914400" algn="l">
              <a:spcBef>
                <a:spcPts val="400"/>
              </a:spcBef>
              <a:spcAft>
                <a:spcPts val="0"/>
              </a:spcAft>
              <a:buSzPts val="1620"/>
              <a:buChar char="•"/>
              <a:defRPr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0" type="dt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1" type="ftr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2" type="sldNum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3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BE6CD"/>
              </a:buClr>
              <a:buSzPts val="4600"/>
              <a:buFont typeface="Rockwel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3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0"/>
              </a:spcBef>
              <a:spcAft>
                <a:spcPts val="0"/>
              </a:spcAft>
              <a:buSzPts val="1260"/>
              <a:buChar char="⦿"/>
              <a:defRPr/>
            </a:lvl1pPr>
            <a:lvl2pPr indent="-331469" lvl="1" marL="914400" algn="l">
              <a:spcBef>
                <a:spcPts val="400"/>
              </a:spcBef>
              <a:spcAft>
                <a:spcPts val="0"/>
              </a:spcAft>
              <a:buSzPts val="1620"/>
              <a:buChar char="•"/>
              <a:defRPr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86" name="Google Shape;86;p23"/>
          <p:cNvSpPr txBox="1"/>
          <p:nvPr>
            <p:ph idx="10" type="dt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3"/>
          <p:cNvSpPr txBox="1"/>
          <p:nvPr>
            <p:ph idx="11" type="ftr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3"/>
          <p:cNvSpPr txBox="1"/>
          <p:nvPr>
            <p:ph idx="12" type="sldNum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2700" rotWithShape="0" algn="tl" dir="5400000" dist="12900">
              <a:srgbClr val="000000">
                <a:alpha val="7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1" name="Google Shape;21;p14"/>
          <p:cNvSpPr txBox="1"/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EBE6C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" type="body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0"/>
              </a:spcBef>
              <a:spcAft>
                <a:spcPts val="0"/>
              </a:spcAft>
              <a:buSzPts val="1260"/>
              <a:buChar char="⦿"/>
              <a:defRPr/>
            </a:lvl1pPr>
            <a:lvl2pPr indent="-331469" lvl="1" marL="914400" algn="l">
              <a:spcBef>
                <a:spcPts val="400"/>
              </a:spcBef>
              <a:spcAft>
                <a:spcPts val="0"/>
              </a:spcAft>
              <a:buSzPts val="1620"/>
              <a:buChar char="•"/>
              <a:defRPr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0" type="dt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1" type="ftr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2" type="sldNum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5"/>
          <p:cNvSpPr txBox="1"/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EBE6C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" type="body"/>
          </p:nvPr>
        </p:nvSpPr>
        <p:spPr>
          <a:xfrm>
            <a:off x="457200" y="1645920"/>
            <a:ext cx="40386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3060" lvl="0" marL="457200" algn="l">
              <a:spcBef>
                <a:spcPts val="0"/>
              </a:spcBef>
              <a:spcAft>
                <a:spcPts val="0"/>
              </a:spcAft>
              <a:buSzPts val="1960"/>
              <a:buChar char="⦿"/>
              <a:defRPr sz="2800"/>
            </a:lvl1pPr>
            <a:lvl2pPr indent="-365760" lvl="1" marL="914400" algn="l">
              <a:spcBef>
                <a:spcPts val="400"/>
              </a:spcBef>
              <a:spcAft>
                <a:spcPts val="0"/>
              </a:spcAft>
              <a:buSzPts val="2160"/>
              <a:buFont typeface="Rockwell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2" type="body"/>
          </p:nvPr>
        </p:nvSpPr>
        <p:spPr>
          <a:xfrm>
            <a:off x="4648200" y="1645920"/>
            <a:ext cx="40386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3060" lvl="0" marL="457200" algn="l">
              <a:spcBef>
                <a:spcPts val="0"/>
              </a:spcBef>
              <a:spcAft>
                <a:spcPts val="0"/>
              </a:spcAft>
              <a:buSzPts val="1960"/>
              <a:buChar char="⦿"/>
              <a:defRPr sz="2800"/>
            </a:lvl1pPr>
            <a:lvl2pPr indent="-365760" lvl="1" marL="914400" algn="l">
              <a:spcBef>
                <a:spcPts val="400"/>
              </a:spcBef>
              <a:spcAft>
                <a:spcPts val="0"/>
              </a:spcAft>
              <a:buSzPts val="2160"/>
              <a:buFont typeface="Rockwell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10" type="dt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1" type="ftr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2" type="sldNum"/>
          </p:nvPr>
        </p:nvSpPr>
        <p:spPr>
          <a:xfrm>
            <a:off x="8641080" y="6514568"/>
            <a:ext cx="46428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33" name="Google Shape;33;p15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2700" rotWithShape="0" algn="tl" dir="5400000" dist="12900">
              <a:srgbClr val="000000">
                <a:alpha val="7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2700" rotWithShape="0" algn="tl" dir="5400000" dist="12900">
              <a:srgbClr val="000000">
                <a:alpha val="7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6" name="Google Shape;36;p16"/>
          <p:cNvSpPr txBox="1"/>
          <p:nvPr>
            <p:ph type="title"/>
          </p:nvPr>
        </p:nvSpPr>
        <p:spPr>
          <a:xfrm>
            <a:off x="722376" y="498230"/>
            <a:ext cx="7772400" cy="27310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10057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3284F0"/>
              </a:buClr>
              <a:buSzPts val="4000"/>
              <a:buFont typeface="Rockwell"/>
              <a:buNone/>
              <a:defRPr b="1" sz="4000" cap="none">
                <a:solidFill>
                  <a:srgbClr val="3284F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" type="body"/>
          </p:nvPr>
        </p:nvSpPr>
        <p:spPr>
          <a:xfrm>
            <a:off x="722313" y="3287713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128000" wrap="square" tIns="45700">
            <a:normAutofit/>
          </a:bodyPr>
          <a:lstStyle>
            <a:lvl1pPr indent="-228600" lvl="0" marL="457200" algn="r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620"/>
              <a:buFont typeface="Rockwell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0" type="dt"/>
          </p:nvPr>
        </p:nvSpPr>
        <p:spPr>
          <a:xfrm>
            <a:off x="5562600" y="6513670"/>
            <a:ext cx="30022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2" type="sldNum"/>
          </p:nvPr>
        </p:nvSpPr>
        <p:spPr>
          <a:xfrm>
            <a:off x="8638952" y="6513670"/>
            <a:ext cx="46428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600" u="none" cap="none" strike="noStrike">
                <a:solidFill>
                  <a:srgbClr val="E2E0D6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algn="r">
              <a:spcBef>
                <a:spcPts val="0"/>
              </a:spcBef>
              <a:buNone/>
              <a:defRPr b="0" i="0" sz="1600" u="none" cap="none" strike="noStrike">
                <a:solidFill>
                  <a:srgbClr val="E2E0D6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algn="r">
              <a:spcBef>
                <a:spcPts val="0"/>
              </a:spcBef>
              <a:buNone/>
              <a:defRPr b="0" i="0" sz="1600" u="none" cap="none" strike="noStrike">
                <a:solidFill>
                  <a:srgbClr val="E2E0D6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algn="r">
              <a:spcBef>
                <a:spcPts val="0"/>
              </a:spcBef>
              <a:buNone/>
              <a:defRPr b="0" i="0" sz="1600" u="none" cap="none" strike="noStrike">
                <a:solidFill>
                  <a:srgbClr val="E2E0D6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algn="r">
              <a:spcBef>
                <a:spcPts val="0"/>
              </a:spcBef>
              <a:buNone/>
              <a:defRPr b="0" i="0" sz="1600" u="none" cap="none" strike="noStrike">
                <a:solidFill>
                  <a:srgbClr val="E2E0D6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algn="r">
              <a:spcBef>
                <a:spcPts val="0"/>
              </a:spcBef>
              <a:buNone/>
              <a:defRPr b="0" i="0" sz="1600" u="none" cap="none" strike="noStrike">
                <a:solidFill>
                  <a:srgbClr val="E2E0D6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algn="r">
              <a:spcBef>
                <a:spcPts val="0"/>
              </a:spcBef>
              <a:buNone/>
              <a:defRPr b="0" i="0" sz="1600" u="none" cap="none" strike="noStrike">
                <a:solidFill>
                  <a:srgbClr val="E2E0D6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algn="r">
              <a:spcBef>
                <a:spcPts val="0"/>
              </a:spcBef>
              <a:buNone/>
              <a:defRPr b="0" i="0" sz="1600" u="none" cap="none" strike="noStrike">
                <a:solidFill>
                  <a:srgbClr val="E2E0D6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algn="r">
              <a:spcBef>
                <a:spcPts val="0"/>
              </a:spcBef>
              <a:buNone/>
              <a:defRPr b="0" i="0" sz="1600" u="none" cap="none" strike="noStrike">
                <a:solidFill>
                  <a:srgbClr val="E2E0D6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40" name="Google Shape;40;p16"/>
          <p:cNvSpPr txBox="1"/>
          <p:nvPr>
            <p:ph idx="11" type="ftr"/>
          </p:nvPr>
        </p:nvSpPr>
        <p:spPr>
          <a:xfrm>
            <a:off x="1600200" y="6513670"/>
            <a:ext cx="3907464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2700" rotWithShape="0" algn="tl" dir="5400000" dist="12900">
              <a:srgbClr val="000000">
                <a:alpha val="74901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3" name="Google Shape;43;p17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2700" rotWithShape="0" algn="tl" dir="5400000" dist="12900">
              <a:srgbClr val="000000">
                <a:alpha val="74901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4" name="Google Shape;44;p17"/>
          <p:cNvSpPr txBox="1"/>
          <p:nvPr>
            <p:ph type="title"/>
          </p:nvPr>
        </p:nvSpPr>
        <p:spPr>
          <a:xfrm>
            <a:off x="457200" y="25194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EBE6CD"/>
              </a:buClr>
              <a:buSzPts val="4600"/>
              <a:buFont typeface="Rockwel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540"/>
              <a:buNone/>
              <a:defRPr b="0" sz="2200" cap="none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800"/>
              <a:buFont typeface="Rockwell"/>
              <a:buNone/>
              <a:defRPr b="1" sz="20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2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540"/>
              <a:buNone/>
              <a:defRPr b="0" sz="2200" cap="none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800"/>
              <a:buFont typeface="Rockwell"/>
              <a:buNone/>
              <a:defRPr b="1" sz="20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3" type="body"/>
          </p:nvPr>
        </p:nvSpPr>
        <p:spPr>
          <a:xfrm>
            <a:off x="457200" y="2362200"/>
            <a:ext cx="4040188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6390" lvl="0" marL="457200" algn="l">
              <a:spcBef>
                <a:spcPts val="0"/>
              </a:spcBef>
              <a:spcAft>
                <a:spcPts val="0"/>
              </a:spcAft>
              <a:buSzPts val="1540"/>
              <a:buChar char="⦿"/>
              <a:defRPr sz="2200"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Font typeface="Rockwell"/>
              <a:buChar char="•"/>
              <a:defRPr sz="20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4" type="body"/>
          </p:nvPr>
        </p:nvSpPr>
        <p:spPr>
          <a:xfrm>
            <a:off x="4645025" y="2362200"/>
            <a:ext cx="4041775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6390" lvl="0" marL="457200" algn="l">
              <a:spcBef>
                <a:spcPts val="0"/>
              </a:spcBef>
              <a:spcAft>
                <a:spcPts val="0"/>
              </a:spcAft>
              <a:buSzPts val="1540"/>
              <a:buChar char="⦿"/>
              <a:defRPr sz="2200"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Font typeface="Rockwell"/>
              <a:buChar char="•"/>
              <a:defRPr sz="20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0" type="dt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7"/>
          <p:cNvSpPr txBox="1"/>
          <p:nvPr>
            <p:ph idx="11" type="ftr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2" type="sldNum"/>
          </p:nvPr>
        </p:nvSpPr>
        <p:spPr>
          <a:xfrm>
            <a:off x="8641080" y="6514568"/>
            <a:ext cx="46428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>
            <p:ph type="title"/>
          </p:nvPr>
        </p:nvSpPr>
        <p:spPr>
          <a:xfrm>
            <a:off x="457200" y="2532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EBE6C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0" type="dt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8"/>
          <p:cNvSpPr txBox="1"/>
          <p:nvPr>
            <p:ph idx="11" type="ftr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2" type="sldNum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57" name="Google Shape;57;p18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2700" rotWithShape="0" algn="tl" dir="5400000" dist="12900">
              <a:srgbClr val="000000">
                <a:alpha val="7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/>
          <p:nvPr>
            <p:ph idx="10" type="dt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1" type="ftr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9"/>
          <p:cNvSpPr txBox="1"/>
          <p:nvPr>
            <p:ph idx="12" type="sldNum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0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2700" rotWithShape="0" algn="tl" dir="5400000" dist="12900">
              <a:srgbClr val="000000">
                <a:alpha val="7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64" name="Google Shape;64;p20"/>
          <p:cNvSpPr txBox="1"/>
          <p:nvPr>
            <p:ph type="title"/>
          </p:nvPr>
        </p:nvSpPr>
        <p:spPr>
          <a:xfrm>
            <a:off x="4963136" y="304800"/>
            <a:ext cx="393192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EBE6CD"/>
              </a:buClr>
              <a:buSzPts val="2000"/>
              <a:buFont typeface="Rockwel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0"/>
          <p:cNvSpPr txBox="1"/>
          <p:nvPr>
            <p:ph idx="1" type="body"/>
          </p:nvPr>
        </p:nvSpPr>
        <p:spPr>
          <a:xfrm>
            <a:off x="4963136" y="1107560"/>
            <a:ext cx="393192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080"/>
              <a:buFont typeface="Rockwell"/>
              <a:buNone/>
              <a:defRPr sz="12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2" type="body"/>
          </p:nvPr>
        </p:nvSpPr>
        <p:spPr>
          <a:xfrm>
            <a:off x="228600" y="2209800"/>
            <a:ext cx="8666456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0840" lvl="0" marL="457200" algn="l">
              <a:spcBef>
                <a:spcPts val="0"/>
              </a:spcBef>
              <a:spcAft>
                <a:spcPts val="0"/>
              </a:spcAft>
              <a:buSzPts val="2240"/>
              <a:buChar char="⦿"/>
              <a:defRPr sz="3200"/>
            </a:lvl1pPr>
            <a:lvl2pPr indent="-388619" lvl="1" marL="914400" algn="l">
              <a:spcBef>
                <a:spcPts val="400"/>
              </a:spcBef>
              <a:spcAft>
                <a:spcPts val="0"/>
              </a:spcAft>
              <a:buSzPts val="2520"/>
              <a:buFont typeface="Rockwell"/>
              <a:buChar char="•"/>
              <a:defRPr sz="2800"/>
            </a:lvl2pPr>
            <a:lvl3pPr indent="-381000" lvl="2" marL="1371600" algn="l">
              <a:spcBef>
                <a:spcPts val="40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0" type="dt"/>
          </p:nvPr>
        </p:nvSpPr>
        <p:spPr>
          <a:xfrm>
            <a:off x="5562600" y="6513670"/>
            <a:ext cx="30022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0"/>
          <p:cNvSpPr txBox="1"/>
          <p:nvPr>
            <p:ph idx="12" type="sldNum"/>
          </p:nvPr>
        </p:nvSpPr>
        <p:spPr>
          <a:xfrm>
            <a:off x="8638952" y="6513670"/>
            <a:ext cx="46428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600" u="none" cap="none" strike="noStrike">
                <a:solidFill>
                  <a:srgbClr val="E2E0D6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algn="r">
              <a:spcBef>
                <a:spcPts val="0"/>
              </a:spcBef>
              <a:buNone/>
              <a:defRPr b="0" i="0" sz="1600" u="none" cap="none" strike="noStrike">
                <a:solidFill>
                  <a:srgbClr val="E2E0D6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algn="r">
              <a:spcBef>
                <a:spcPts val="0"/>
              </a:spcBef>
              <a:buNone/>
              <a:defRPr b="0" i="0" sz="1600" u="none" cap="none" strike="noStrike">
                <a:solidFill>
                  <a:srgbClr val="E2E0D6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algn="r">
              <a:spcBef>
                <a:spcPts val="0"/>
              </a:spcBef>
              <a:buNone/>
              <a:defRPr b="0" i="0" sz="1600" u="none" cap="none" strike="noStrike">
                <a:solidFill>
                  <a:srgbClr val="E2E0D6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algn="r">
              <a:spcBef>
                <a:spcPts val="0"/>
              </a:spcBef>
              <a:buNone/>
              <a:defRPr b="0" i="0" sz="1600" u="none" cap="none" strike="noStrike">
                <a:solidFill>
                  <a:srgbClr val="E2E0D6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algn="r">
              <a:spcBef>
                <a:spcPts val="0"/>
              </a:spcBef>
              <a:buNone/>
              <a:defRPr b="0" i="0" sz="1600" u="none" cap="none" strike="noStrike">
                <a:solidFill>
                  <a:srgbClr val="E2E0D6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algn="r">
              <a:spcBef>
                <a:spcPts val="0"/>
              </a:spcBef>
              <a:buNone/>
              <a:defRPr b="0" i="0" sz="1600" u="none" cap="none" strike="noStrike">
                <a:solidFill>
                  <a:srgbClr val="E2E0D6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algn="r">
              <a:spcBef>
                <a:spcPts val="0"/>
              </a:spcBef>
              <a:buNone/>
              <a:defRPr b="0" i="0" sz="1600" u="none" cap="none" strike="noStrike">
                <a:solidFill>
                  <a:srgbClr val="E2E0D6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algn="r">
              <a:spcBef>
                <a:spcPts val="0"/>
              </a:spcBef>
              <a:buNone/>
              <a:defRPr b="0" i="0" sz="1600" u="none" cap="none" strike="noStrike">
                <a:solidFill>
                  <a:srgbClr val="E2E0D6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69" name="Google Shape;69;p20"/>
          <p:cNvSpPr txBox="1"/>
          <p:nvPr>
            <p:ph idx="11" type="ftr"/>
          </p:nvPr>
        </p:nvSpPr>
        <p:spPr>
          <a:xfrm>
            <a:off x="1600200" y="6513670"/>
            <a:ext cx="3907464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1"/>
          <p:cNvSpPr txBox="1"/>
          <p:nvPr>
            <p:ph type="title"/>
          </p:nvPr>
        </p:nvSpPr>
        <p:spPr>
          <a:xfrm>
            <a:off x="3040443" y="4724400"/>
            <a:ext cx="5486400" cy="6645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EBE6CD"/>
              </a:buClr>
              <a:buSzPts val="2000"/>
              <a:buFont typeface="Rockwel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" type="body"/>
          </p:nvPr>
        </p:nvSpPr>
        <p:spPr>
          <a:xfrm>
            <a:off x="3040443" y="5388936"/>
            <a:ext cx="5486400" cy="912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0"/>
              </a:spcBef>
              <a:spcAft>
                <a:spcPts val="0"/>
              </a:spcAft>
              <a:buSzPts val="980"/>
              <a:buNone/>
              <a:defRPr sz="1400"/>
            </a:lvl1pPr>
            <a:lvl2pPr indent="-297180" lvl="1" marL="914400" algn="l">
              <a:spcBef>
                <a:spcPts val="400"/>
              </a:spcBef>
              <a:spcAft>
                <a:spcPts val="0"/>
              </a:spcAft>
              <a:buSzPts val="1080"/>
              <a:buFont typeface="Rockwell"/>
              <a:buChar char="•"/>
              <a:defRPr sz="1200"/>
            </a:lvl2pPr>
            <a:lvl3pPr indent="-292100" lvl="2" marL="1371600" algn="l">
              <a:spcBef>
                <a:spcPts val="40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spcBef>
                <a:spcPts val="40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spcBef>
                <a:spcPts val="40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3" name="Google Shape;73;p21"/>
          <p:cNvSpPr/>
          <p:nvPr>
            <p:ph idx="2" type="pic"/>
          </p:nvPr>
        </p:nvSpPr>
        <p:spPr>
          <a:xfrm>
            <a:off x="304800" y="249864"/>
            <a:ext cx="8534400" cy="4343400"/>
          </a:xfrm>
          <a:prstGeom prst="round2DiagRect">
            <a:avLst>
              <a:gd fmla="val 11403" name="adj1"/>
              <a:gd fmla="val 0" name="adj2"/>
            </a:avLst>
          </a:prstGeom>
          <a:solidFill>
            <a:srgbClr val="5D729B">
              <a:alpha val="64705"/>
            </a:srgbClr>
          </a:solidFill>
          <a:ln cap="rnd" cmpd="sng" w="11000">
            <a:solidFill>
              <a:srgbClr val="7487B2">
                <a:alpha val="87843"/>
              </a:srgbClr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21"/>
          <p:cNvSpPr txBox="1"/>
          <p:nvPr>
            <p:ph idx="10" type="dt"/>
          </p:nvPr>
        </p:nvSpPr>
        <p:spPr>
          <a:xfrm>
            <a:off x="5562600" y="6509004"/>
            <a:ext cx="30022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2" type="sldNum"/>
          </p:nvPr>
        </p:nvSpPr>
        <p:spPr>
          <a:xfrm>
            <a:off x="8638952" y="6509004"/>
            <a:ext cx="46428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600" u="none" cap="none" strike="noStrike">
                <a:solidFill>
                  <a:srgbClr val="E2E0D6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algn="r">
              <a:spcBef>
                <a:spcPts val="0"/>
              </a:spcBef>
              <a:buNone/>
              <a:defRPr b="0" i="0" sz="1600" u="none" cap="none" strike="noStrike">
                <a:solidFill>
                  <a:srgbClr val="E2E0D6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algn="r">
              <a:spcBef>
                <a:spcPts val="0"/>
              </a:spcBef>
              <a:buNone/>
              <a:defRPr b="0" i="0" sz="1600" u="none" cap="none" strike="noStrike">
                <a:solidFill>
                  <a:srgbClr val="E2E0D6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algn="r">
              <a:spcBef>
                <a:spcPts val="0"/>
              </a:spcBef>
              <a:buNone/>
              <a:defRPr b="0" i="0" sz="1600" u="none" cap="none" strike="noStrike">
                <a:solidFill>
                  <a:srgbClr val="E2E0D6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algn="r">
              <a:spcBef>
                <a:spcPts val="0"/>
              </a:spcBef>
              <a:buNone/>
              <a:defRPr b="0" i="0" sz="1600" u="none" cap="none" strike="noStrike">
                <a:solidFill>
                  <a:srgbClr val="E2E0D6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algn="r">
              <a:spcBef>
                <a:spcPts val="0"/>
              </a:spcBef>
              <a:buNone/>
              <a:defRPr b="0" i="0" sz="1600" u="none" cap="none" strike="noStrike">
                <a:solidFill>
                  <a:srgbClr val="E2E0D6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algn="r">
              <a:spcBef>
                <a:spcPts val="0"/>
              </a:spcBef>
              <a:buNone/>
              <a:defRPr b="0" i="0" sz="1600" u="none" cap="none" strike="noStrike">
                <a:solidFill>
                  <a:srgbClr val="E2E0D6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algn="r">
              <a:spcBef>
                <a:spcPts val="0"/>
              </a:spcBef>
              <a:buNone/>
              <a:defRPr b="0" i="0" sz="1600" u="none" cap="none" strike="noStrike">
                <a:solidFill>
                  <a:srgbClr val="E2E0D6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algn="r">
              <a:spcBef>
                <a:spcPts val="0"/>
              </a:spcBef>
              <a:buNone/>
              <a:defRPr b="0" i="0" sz="1600" u="none" cap="none" strike="noStrike">
                <a:solidFill>
                  <a:srgbClr val="E2E0D6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76" name="Google Shape;76;p21"/>
          <p:cNvSpPr txBox="1"/>
          <p:nvPr>
            <p:ph idx="11" type="ftr"/>
          </p:nvPr>
        </p:nvSpPr>
        <p:spPr>
          <a:xfrm>
            <a:off x="1600200" y="6509004"/>
            <a:ext cx="3907464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B7FD7"/>
            </a:gs>
            <a:gs pos="20000">
              <a:srgbClr val="4D74D1"/>
            </a:gs>
            <a:gs pos="100000">
              <a:srgbClr val="0035A3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fmla="val 11807" name="adj1"/>
              <a:gd fmla="val 0" name="adj2"/>
            </a:avLst>
          </a:prstGeom>
          <a:solidFill>
            <a:srgbClr val="5D729B">
              <a:alpha val="64705"/>
            </a:srgbClr>
          </a:solidFill>
          <a:ln cap="rnd" cmpd="sng" w="11000">
            <a:solidFill>
              <a:srgbClr val="7487B2">
                <a:alpha val="87843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7" name="Google Shape;7;p12"/>
          <p:cNvSpPr txBox="1"/>
          <p:nvPr>
            <p:ph idx="11" type="ftr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rgbClr val="A3ACC3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rgbClr val="A3ACC3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2" type="sldNum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E2E0D6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E2E0D6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E2E0D6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E2E0D6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E2E0D6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E2E0D6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E2E0D6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E2E0D6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E2E0D6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0" name="Google Shape;10;p12"/>
          <p:cNvSpPr txBox="1"/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rgbClr val="EBE6CD"/>
              </a:buClr>
              <a:buSzPts val="4600"/>
              <a:buFont typeface="Rockwell"/>
              <a:buNone/>
              <a:defRPr b="0" i="0" sz="4600" u="none" cap="none" strike="noStrike">
                <a:solidFill>
                  <a:srgbClr val="EBE6CD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084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⦿"/>
              <a:defRPr b="0" i="0" sz="3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7719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Rockwell"/>
              <a:buChar char="•"/>
              <a:defRPr b="0" i="0" sz="2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746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300"/>
              <a:buFont typeface="Noto Sans Symbols"/>
              <a:buChar char="●"/>
              <a:defRPr b="0" i="0" sz="23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492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429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5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Relationship Id="rId4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Relationship Id="rId4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/>
          <p:nvPr>
            <p:ph type="ctrTitle"/>
          </p:nvPr>
        </p:nvSpPr>
        <p:spPr>
          <a:xfrm>
            <a:off x="1331640" y="548680"/>
            <a:ext cx="6624736" cy="10081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2286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BE6CD"/>
              </a:buClr>
              <a:buSzPts val="4800"/>
              <a:buFont typeface="Rockwell"/>
              <a:buNone/>
            </a:pPr>
            <a:r>
              <a:rPr b="1" i="1" lang="en-IN"/>
              <a:t>Tutorial Ninja</a:t>
            </a:r>
            <a:endParaRPr b="1" i="1"/>
          </a:p>
        </p:txBody>
      </p:sp>
      <p:sp>
        <p:nvSpPr>
          <p:cNvPr id="94" name="Google Shape;94;p1"/>
          <p:cNvSpPr txBox="1"/>
          <p:nvPr>
            <p:ph idx="1" type="subTitle"/>
          </p:nvPr>
        </p:nvSpPr>
        <p:spPr>
          <a:xfrm>
            <a:off x="2133600" y="4581128"/>
            <a:ext cx="6560234" cy="2276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24687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IN"/>
              <a:t>Project Created By:-</a:t>
            </a:r>
            <a:br>
              <a:rPr lang="en-IN"/>
            </a:br>
            <a:r>
              <a:rPr lang="en-IN"/>
              <a:t>Poulomi Roy</a:t>
            </a:r>
            <a:br>
              <a:rPr lang="en-IN"/>
            </a:br>
            <a:r>
              <a:rPr lang="en-IN"/>
              <a:t>(</a:t>
            </a:r>
            <a:r>
              <a:rPr b="1" lang="en-IN"/>
              <a:t>fs39_330518)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5000">
        <p:fade thruBlk="1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 txBox="1"/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54864" rtl="0" algn="ctr">
              <a:spcBef>
                <a:spcPts val="0"/>
              </a:spcBef>
              <a:spcAft>
                <a:spcPts val="0"/>
              </a:spcAft>
              <a:buClr>
                <a:srgbClr val="EBE6CD"/>
              </a:buClr>
              <a:buSzPts val="4000"/>
              <a:buFont typeface="Rockwell"/>
              <a:buNone/>
            </a:pPr>
            <a:r>
              <a:rPr lang="en-IN" sz="4000"/>
              <a:t>Screenshot from Jira </a:t>
            </a:r>
            <a:endParaRPr sz="4000"/>
          </a:p>
        </p:txBody>
      </p:sp>
      <p:pic>
        <p:nvPicPr>
          <p:cNvPr descr="Screenshot5.jpg" id="150" name="Google Shape;150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945319"/>
            <a:ext cx="4038600" cy="1927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6.jpg" id="151" name="Google Shape;151;p10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8200" y="2599915"/>
            <a:ext cx="4038600" cy="2618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ircl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"/>
          <p:cNvSpPr txBox="1"/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54864" rtl="0" algn="ctr">
              <a:spcBef>
                <a:spcPts val="0"/>
              </a:spcBef>
              <a:spcAft>
                <a:spcPts val="0"/>
              </a:spcAft>
              <a:buClr>
                <a:srgbClr val="EBE6CD"/>
              </a:buClr>
              <a:buSzPts val="3600"/>
              <a:buFont typeface="Rockwell"/>
              <a:buNone/>
            </a:pPr>
            <a:r>
              <a:rPr lang="en-IN" sz="3600"/>
              <a:t>Suggestions for Improvement:-</a:t>
            </a:r>
            <a:endParaRPr sz="3600"/>
          </a:p>
        </p:txBody>
      </p:sp>
      <p:sp>
        <p:nvSpPr>
          <p:cNvPr id="157" name="Google Shape;157;p11"/>
          <p:cNvSpPr txBox="1"/>
          <p:nvPr>
            <p:ph idx="1" type="body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ct val="70000"/>
              <a:buChar char="⦿"/>
            </a:pPr>
            <a:r>
              <a:rPr lang="en-IN" sz="2600"/>
              <a:t>Addressing Defects: Immediate attention should be given to resolving the identified critical defect. </a:t>
            </a:r>
            <a:endParaRPr sz="2600"/>
          </a:p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ct val="70000"/>
              <a:buNone/>
            </a:pPr>
            <a:r>
              <a:t/>
            </a:r>
            <a:endParaRPr sz="2600"/>
          </a:p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ct val="70000"/>
              <a:buNone/>
            </a:pPr>
            <a:r>
              <a:rPr lang="en-IN" sz="2600"/>
              <a:t> </a:t>
            </a:r>
            <a:endParaRPr/>
          </a:p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ct val="70000"/>
              <a:buChar char="⦿"/>
            </a:pPr>
            <a:r>
              <a:rPr lang="en-IN" sz="2600"/>
              <a:t>Retesting: Ensure failed test cases are retested after the defects have been resolved, with particular focus on functionality and performance.  </a:t>
            </a:r>
            <a:endParaRPr sz="2600"/>
          </a:p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ct val="70000"/>
              <a:buNone/>
            </a:pPr>
            <a:r>
              <a:t/>
            </a:r>
            <a:endParaRPr sz="2600"/>
          </a:p>
          <a:p>
            <a:pPr indent="-185197" lvl="0" marL="292100" rtl="0" algn="l">
              <a:spcBef>
                <a:spcPts val="0"/>
              </a:spcBef>
              <a:spcAft>
                <a:spcPts val="0"/>
              </a:spcAft>
              <a:buSzPct val="70000"/>
              <a:buNone/>
            </a:pPr>
            <a:r>
              <a:t/>
            </a:r>
            <a:endParaRPr sz="2600"/>
          </a:p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ct val="70000"/>
              <a:buChar char="⦿"/>
            </a:pPr>
            <a:r>
              <a:rPr lang="en-IN" sz="2600"/>
              <a:t>Further Testing: Expand the scope of testing to cover more edge cases and to assess performance under varying user loads.</a:t>
            </a:r>
            <a:endParaRPr/>
          </a:p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ct val="70000"/>
              <a:buNone/>
            </a:pPr>
            <a:br>
              <a:rPr lang="en-IN"/>
            </a:br>
            <a:endParaRPr/>
          </a:p>
        </p:txBody>
      </p:sp>
    </p:spTree>
  </p:cSld>
  <p:clrMapOvr>
    <a:masterClrMapping/>
  </p:clrMapOvr>
  <mc:AlternateContent>
    <mc:Choice Requires="p14">
      <p:transition spd="slow" p14:dur="5000">
        <p:fade thruBlk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54864" rtl="0" algn="ctr">
              <a:spcBef>
                <a:spcPts val="0"/>
              </a:spcBef>
              <a:spcAft>
                <a:spcPts val="0"/>
              </a:spcAft>
              <a:buClr>
                <a:srgbClr val="EBE6CD"/>
              </a:buClr>
              <a:buSzPts val="4600"/>
              <a:buFont typeface="Rockwell"/>
              <a:buNone/>
            </a:pPr>
            <a:r>
              <a:rPr lang="en-IN"/>
              <a:t>Contents</a:t>
            </a:r>
            <a:endParaRPr/>
          </a:p>
        </p:txBody>
      </p:sp>
      <p:sp>
        <p:nvSpPr>
          <p:cNvPr id="100" name="Google Shape;100;p2"/>
          <p:cNvSpPr txBox="1"/>
          <p:nvPr>
            <p:ph idx="1" type="body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ts val="2240"/>
              <a:buChar char="⦿"/>
            </a:pPr>
            <a:r>
              <a:rPr lang="en-IN"/>
              <a:t>Feature Overview</a:t>
            </a:r>
            <a:br>
              <a:rPr lang="en-IN"/>
            </a:br>
            <a:endParaRPr/>
          </a:p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ts val="2240"/>
              <a:buChar char="⦿"/>
            </a:pPr>
            <a:r>
              <a:rPr lang="en-IN"/>
              <a:t>Approach to testing</a:t>
            </a:r>
            <a:endParaRPr/>
          </a:p>
          <a:p>
            <a:pPr indent="-149860" lvl="0" marL="292100" rtl="0" algn="l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/>
          </a:p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ts val="2240"/>
              <a:buChar char="⦿"/>
            </a:pPr>
            <a:r>
              <a:rPr lang="en-IN"/>
              <a:t>Key findings( Bugs, Test Cases)</a:t>
            </a:r>
            <a:endParaRPr/>
          </a:p>
          <a:p>
            <a:pPr indent="-149860" lvl="0" marL="292100" rtl="0" algn="l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/>
          </a:p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ts val="2240"/>
              <a:buChar char="⦿"/>
            </a:pPr>
            <a:r>
              <a:rPr lang="en-IN"/>
              <a:t>Screenshot from Jira</a:t>
            </a:r>
            <a:endParaRPr/>
          </a:p>
          <a:p>
            <a:pPr indent="-149860" lvl="0" marL="292100" rtl="0" algn="l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/>
          </a:p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ts val="2240"/>
              <a:buChar char="⦿"/>
            </a:pPr>
            <a:r>
              <a:rPr lang="en-IN"/>
              <a:t>Suggestion for Improvement</a:t>
            </a:r>
            <a:br>
              <a:rPr lang="en-IN"/>
            </a:b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54864" rtl="0" algn="ctr">
              <a:spcBef>
                <a:spcPts val="0"/>
              </a:spcBef>
              <a:spcAft>
                <a:spcPts val="0"/>
              </a:spcAft>
              <a:buClr>
                <a:srgbClr val="EBE6CD"/>
              </a:buClr>
              <a:buSzPts val="4600"/>
              <a:buFont typeface="Rockwell"/>
              <a:buNone/>
            </a:pPr>
            <a:r>
              <a:rPr lang="en-IN"/>
              <a:t>Feature Overview</a:t>
            </a:r>
            <a:endParaRPr/>
          </a:p>
        </p:txBody>
      </p:sp>
      <p:sp>
        <p:nvSpPr>
          <p:cNvPr id="106" name="Google Shape;106;p3"/>
          <p:cNvSpPr txBox="1"/>
          <p:nvPr>
            <p:ph idx="1" type="body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IN" u="sng"/>
              <a:t>Feature Assigned:-</a:t>
            </a:r>
            <a:br>
              <a:rPr lang="en-IN" u="sng"/>
            </a:br>
            <a:r>
              <a:rPr lang="en-IN" sz="2800" u="sng"/>
              <a:t>User Registration</a:t>
            </a:r>
            <a:br>
              <a:rPr lang="en-IN" sz="2800" u="sng"/>
            </a:br>
            <a:r>
              <a:rPr lang="en-IN" sz="2800" u="sng"/>
              <a:t>Currency</a:t>
            </a:r>
            <a:br>
              <a:rPr lang="en-IN" sz="2800" u="sng"/>
            </a:br>
            <a:endParaRPr sz="2800" u="sng"/>
          </a:p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ct val="70000"/>
              <a:buNone/>
            </a:pPr>
            <a:r>
              <a:rPr lang="en-IN" sz="2800" u="sng"/>
              <a:t>1.User Registration Feature:-</a:t>
            </a:r>
            <a:endParaRPr/>
          </a:p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ct val="70000"/>
              <a:buNone/>
            </a:pPr>
            <a:r>
              <a:t/>
            </a:r>
            <a:endParaRPr sz="2800"/>
          </a:p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ct val="70000"/>
              <a:buNone/>
            </a:pPr>
            <a:r>
              <a:rPr lang="en-IN" sz="2600"/>
              <a:t>Allows users to create an account for personalized shopping.</a:t>
            </a:r>
            <a:endParaRPr/>
          </a:p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ct val="70000"/>
              <a:buNone/>
            </a:pPr>
            <a:r>
              <a:rPr lang="en-IN" sz="2600"/>
              <a:t>Requires basic details like name, email, phone number, and password.</a:t>
            </a:r>
            <a:endParaRPr/>
          </a:p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ct val="70000"/>
              <a:buNone/>
            </a:pPr>
            <a:r>
              <a:rPr lang="en-IN" sz="2600"/>
              <a:t> Provides a secure login system for returning users.</a:t>
            </a:r>
            <a:endParaRPr/>
          </a:p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ct val="70000"/>
              <a:buNone/>
            </a:pPr>
            <a:r>
              <a:rPr lang="en-IN" sz="2600"/>
              <a:t> Enables features like order tracking, wishlist   management, and faster checkout.</a:t>
            </a:r>
            <a:endParaRPr/>
          </a:p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ct val="700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/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54864" rtl="0" algn="ctr">
              <a:spcBef>
                <a:spcPts val="0"/>
              </a:spcBef>
              <a:spcAft>
                <a:spcPts val="0"/>
              </a:spcAft>
              <a:buClr>
                <a:srgbClr val="EBE6CD"/>
              </a:buClr>
              <a:buSzPts val="4000"/>
              <a:buFont typeface="Rockwell"/>
              <a:buNone/>
            </a:pPr>
            <a:r>
              <a:rPr lang="en-IN" sz="4000"/>
              <a:t>Feature Overview</a:t>
            </a:r>
            <a:endParaRPr sz="4000"/>
          </a:p>
        </p:txBody>
      </p:sp>
      <p:sp>
        <p:nvSpPr>
          <p:cNvPr id="112" name="Google Shape;112;p4"/>
          <p:cNvSpPr txBox="1"/>
          <p:nvPr>
            <p:ph idx="1" type="body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IN" u="sng"/>
              <a:t>2.Currency Feature:-</a:t>
            </a:r>
            <a:br>
              <a:rPr lang="en-IN" u="sng"/>
            </a:br>
            <a:r>
              <a:rPr lang="en-IN" sz="2400"/>
              <a:t>Users can select their preferred currency for product pricing.</a:t>
            </a:r>
            <a:endParaRPr/>
          </a:p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sz="2400"/>
          </a:p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IN" sz="2400"/>
              <a:t>   Supports multiple currencies for international shoppers.</a:t>
            </a:r>
            <a:endParaRPr/>
          </a:p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sz="2400"/>
          </a:p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IN" sz="2400"/>
              <a:t>   Automatically updates prices based on the selected currency.</a:t>
            </a:r>
            <a:endParaRPr/>
          </a:p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sz="2400"/>
          </a:p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IN" sz="2400"/>
              <a:t>   Enhances user experience by providing localized pricing.</a:t>
            </a:r>
            <a:endParaRPr sz="2400"/>
          </a:p>
        </p:txBody>
      </p:sp>
    </p:spTree>
  </p:cSld>
  <p:clrMapOvr>
    <a:masterClrMapping/>
  </p:clrMapOvr>
  <p:transition spd="slow">
    <p:wipe dir="u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/>
          <p:nvPr>
            <p:ph type="title"/>
          </p:nvPr>
        </p:nvSpPr>
        <p:spPr>
          <a:xfrm>
            <a:off x="457200" y="253536"/>
            <a:ext cx="8229600" cy="11592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54864" rtl="0" algn="ctr">
              <a:spcBef>
                <a:spcPts val="0"/>
              </a:spcBef>
              <a:spcAft>
                <a:spcPts val="0"/>
              </a:spcAft>
              <a:buClr>
                <a:srgbClr val="EBE6CD"/>
              </a:buClr>
              <a:buSzPts val="4400"/>
              <a:buFont typeface="Rockwell"/>
              <a:buNone/>
            </a:pPr>
            <a:r>
              <a:rPr lang="en-IN" sz="4400"/>
              <a:t>Approach To Testing:-</a:t>
            </a:r>
            <a:endParaRPr sz="4400"/>
          </a:p>
        </p:txBody>
      </p:sp>
      <p:sp>
        <p:nvSpPr>
          <p:cNvPr id="118" name="Google Shape;118;p5"/>
          <p:cNvSpPr txBox="1"/>
          <p:nvPr>
            <p:ph idx="1" type="body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ct val="70000"/>
              <a:buNone/>
            </a:pPr>
            <a:r>
              <a:rPr lang="en-IN" sz="2800" u="sng"/>
              <a:t>1.Test Plan Creation:-</a:t>
            </a:r>
            <a:endParaRPr/>
          </a:p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ct val="70000"/>
              <a:buFont typeface="Arial"/>
              <a:buChar char="•"/>
            </a:pPr>
            <a:r>
              <a:rPr lang="en-IN" sz="2400"/>
              <a:t>Outline the testing scope and objectives including responsiveness,validation.</a:t>
            </a:r>
            <a:endParaRPr/>
          </a:p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ct val="70000"/>
              <a:buFont typeface="Arial"/>
              <a:buChar char="•"/>
            </a:pPr>
            <a:r>
              <a:rPr lang="en-IN" sz="2400"/>
              <a:t>Identified key feature to test , including user registration and currency.</a:t>
            </a:r>
            <a:endParaRPr/>
          </a:p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ct val="70000"/>
              <a:buNone/>
            </a:pPr>
            <a:r>
              <a:rPr lang="en-IN" sz="2400" u="sng"/>
              <a:t>2.Test Case design:-</a:t>
            </a:r>
            <a:endParaRPr/>
          </a:p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ct val="70000"/>
              <a:buFont typeface="Noto Sans Symbols"/>
              <a:buChar char="▪"/>
            </a:pPr>
            <a:r>
              <a:rPr lang="en-IN" sz="2400"/>
              <a:t>Developed detailed test cases for each feature focusing on functionality , responsiveness and user interaction.</a:t>
            </a:r>
            <a:endParaRPr/>
          </a:p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ct val="70000"/>
              <a:buFont typeface="Noto Sans Symbols"/>
              <a:buChar char="▪"/>
            </a:pPr>
            <a:r>
              <a:rPr lang="en-IN" sz="2400"/>
              <a:t>Test case for User Registration and currency feature.</a:t>
            </a:r>
            <a:br>
              <a:rPr lang="en-IN" sz="2400"/>
            </a:br>
            <a:r>
              <a:rPr lang="en-IN" sz="2400"/>
              <a:t>Example:-checking the valid and invalid mail id and Currency feature is changing or not as per our selection.</a:t>
            </a:r>
            <a:endParaRPr/>
          </a:p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ct val="70000"/>
              <a:buNone/>
            </a:pPr>
            <a:br>
              <a:rPr lang="en-IN" sz="2800"/>
            </a:br>
            <a:endParaRPr sz="2800"/>
          </a:p>
          <a:p>
            <a:pPr indent="-176974" lvl="0" marL="292100" rtl="0" algn="l">
              <a:spcBef>
                <a:spcPts val="0"/>
              </a:spcBef>
              <a:spcAft>
                <a:spcPts val="0"/>
              </a:spcAft>
              <a:buSzPct val="70000"/>
              <a:buFont typeface="Arial"/>
              <a:buNone/>
            </a:pPr>
            <a:r>
              <a:t/>
            </a:r>
            <a:endParaRPr sz="2800" u="sng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/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54864" rtl="0" algn="ctr">
              <a:spcBef>
                <a:spcPts val="0"/>
              </a:spcBef>
              <a:spcAft>
                <a:spcPts val="0"/>
              </a:spcAft>
              <a:buClr>
                <a:srgbClr val="EBE6CD"/>
              </a:buClr>
              <a:buSzPts val="4000"/>
              <a:buFont typeface="Rockwell"/>
              <a:buNone/>
            </a:pPr>
            <a:r>
              <a:rPr lang="en-IN" sz="4000"/>
              <a:t>Approach to testing:-</a:t>
            </a:r>
            <a:endParaRPr sz="4000"/>
          </a:p>
        </p:txBody>
      </p:sp>
      <p:sp>
        <p:nvSpPr>
          <p:cNvPr id="124" name="Google Shape;124;p6"/>
          <p:cNvSpPr txBox="1"/>
          <p:nvPr>
            <p:ph idx="1" type="body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000" u="sng"/>
              <a:t>3.Execution of Test Cases:-</a:t>
            </a:r>
            <a:endParaRPr sz="2000" u="sng"/>
          </a:p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ts val="1260"/>
              <a:buFont typeface="Noto Sans Symbols"/>
              <a:buChar char="▪"/>
            </a:pPr>
            <a:r>
              <a:rPr lang="en-IN" sz="1800"/>
              <a:t>Performed functional testing to verify user registration and currency selection behaviour.</a:t>
            </a:r>
            <a:endParaRPr/>
          </a:p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ts val="1260"/>
              <a:buFont typeface="Noto Sans Symbols"/>
              <a:buChar char="▪"/>
            </a:pPr>
            <a:r>
              <a:rPr lang="en-IN" sz="1800"/>
              <a:t>Validated user registration by testing different inputs (valid, invalid email formats, empty fields).</a:t>
            </a:r>
            <a:endParaRPr/>
          </a:p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ts val="1260"/>
              <a:buFont typeface="Noto Sans Symbols"/>
              <a:buChar char="▪"/>
            </a:pPr>
            <a:r>
              <a:rPr lang="en-IN" sz="1800"/>
              <a:t>Checked currency selection feature to ensure price updates correctly based on the chosen currency.</a:t>
            </a:r>
            <a:endParaRPr/>
          </a:p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ts val="1260"/>
              <a:buFont typeface="Noto Sans Symbols"/>
              <a:buChar char="▪"/>
            </a:pPr>
            <a:r>
              <a:rPr lang="en-IN" sz="1800"/>
              <a:t>Tested responsiveness across different screen sizes (desktop, mobile).</a:t>
            </a:r>
            <a:endParaRPr/>
          </a:p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ts val="1260"/>
              <a:buFont typeface="Noto Sans Symbols"/>
              <a:buChar char="▪"/>
            </a:pPr>
            <a:r>
              <a:rPr lang="en-IN" sz="1800"/>
              <a:t>Performed cross-browser testing to check compatibility(Chrome, Safari.)</a:t>
            </a:r>
            <a:endParaRPr sz="1800"/>
          </a:p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ts val="1260"/>
              <a:buFont typeface="Noto Sans Symbols"/>
              <a:buChar char="▪"/>
            </a:pPr>
            <a:r>
              <a:rPr lang="en-IN" sz="1800"/>
              <a:t>Logged defects and issues found during testing and documented results for review.</a:t>
            </a:r>
            <a:endParaRPr/>
          </a:p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000" u="sng"/>
              <a:t>4.Bug reporting:-</a:t>
            </a:r>
            <a:endParaRPr/>
          </a:p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ts val="1330"/>
              <a:buFont typeface="Noto Sans Symbols"/>
              <a:buChar char="▪"/>
            </a:pPr>
            <a:r>
              <a:rPr lang="en-IN" sz="1900"/>
              <a:t>Identified and documented defects found during test case execution.</a:t>
            </a:r>
            <a:endParaRPr/>
          </a:p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ts val="1330"/>
              <a:buFont typeface="Noto Sans Symbols"/>
              <a:buChar char="▪"/>
            </a:pPr>
            <a:r>
              <a:rPr lang="en-IN" sz="1900"/>
              <a:t>Categorized bugs based on severity (Critical, High, Medium, Low).</a:t>
            </a:r>
            <a:endParaRPr/>
          </a:p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ts val="1330"/>
              <a:buFont typeface="Noto Sans Symbols"/>
              <a:buChar char="▪"/>
            </a:pPr>
            <a:r>
              <a:rPr lang="en-IN" sz="1900"/>
              <a:t>Logged issues in a tracking tool (JIRA) with proper descriptions</a:t>
            </a:r>
            <a:endParaRPr/>
          </a:p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ts val="1330"/>
              <a:buFont typeface="Noto Sans Symbols"/>
              <a:buChar char="▪"/>
            </a:pPr>
            <a:r>
              <a:rPr lang="en-IN" sz="1900"/>
              <a:t>Provided steps to reproduce for better understanding and quicker resolution</a:t>
            </a:r>
            <a:endParaRPr sz="1900" u="sng"/>
          </a:p>
        </p:txBody>
      </p:sp>
    </p:spTree>
  </p:cSld>
  <p:clrMapOvr>
    <a:masterClrMapping/>
  </p:clrMapOvr>
  <p:transition spd="slow">
    <p:spli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"/>
          <p:cNvSpPr txBox="1"/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54864" rtl="0" algn="ctr">
              <a:spcBef>
                <a:spcPts val="0"/>
              </a:spcBef>
              <a:spcAft>
                <a:spcPts val="0"/>
              </a:spcAft>
              <a:buClr>
                <a:srgbClr val="EBE6CD"/>
              </a:buClr>
              <a:buSzPts val="4000"/>
              <a:buFont typeface="Rockwell"/>
              <a:buNone/>
            </a:pPr>
            <a:r>
              <a:rPr lang="en-IN" sz="4000"/>
              <a:t>Key Findings</a:t>
            </a:r>
            <a:endParaRPr sz="4000"/>
          </a:p>
        </p:txBody>
      </p:sp>
      <p:sp>
        <p:nvSpPr>
          <p:cNvPr id="130" name="Google Shape;130;p7"/>
          <p:cNvSpPr txBox="1"/>
          <p:nvPr>
            <p:ph idx="1" type="body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ts val="1540"/>
              <a:buChar char="⦿"/>
            </a:pPr>
            <a:r>
              <a:rPr lang="en-IN" sz="2200"/>
              <a:t>Verify registration with invalid email format</a:t>
            </a:r>
            <a:endParaRPr/>
          </a:p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ts val="1540"/>
              <a:buChar char="⦿"/>
            </a:pPr>
            <a:r>
              <a:rPr lang="en-IN" sz="2200"/>
              <a:t>Verify registration with emoji in username</a:t>
            </a:r>
            <a:endParaRPr/>
          </a:p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ts val="1540"/>
              <a:buChar char="⦿"/>
            </a:pPr>
            <a:r>
              <a:rPr lang="en-IN" sz="2200"/>
              <a:t>Verify registration with non-alphanumeric password</a:t>
            </a:r>
            <a:endParaRPr/>
          </a:p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ts val="1540"/>
              <a:buChar char="⦿"/>
            </a:pPr>
            <a:r>
              <a:rPr lang="en-IN" sz="2200"/>
              <a:t>Verify registration with spaces in username</a:t>
            </a:r>
            <a:endParaRPr/>
          </a:p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ts val="1540"/>
              <a:buChar char="⦿"/>
            </a:pPr>
            <a:r>
              <a:rPr lang="en-IN" sz="2200"/>
              <a:t>Verify registration with excessive white spaces in password</a:t>
            </a:r>
            <a:endParaRPr/>
          </a:p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ts val="1540"/>
              <a:buChar char="⦿"/>
            </a:pPr>
            <a:r>
              <a:rPr lang="en-IN" sz="2200"/>
              <a:t>Verify registration with special characters in phone number section</a:t>
            </a:r>
            <a:endParaRPr/>
          </a:p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ts val="1540"/>
              <a:buChar char="⦿"/>
            </a:pPr>
            <a:r>
              <a:rPr lang="en-IN" sz="2200"/>
              <a:t>Verify Registration without accepting the privacy policy</a:t>
            </a:r>
            <a:endParaRPr/>
          </a:p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ts val="1540"/>
              <a:buChar char="⦿"/>
            </a:pPr>
            <a:r>
              <a:rPr lang="en-IN" sz="2200"/>
              <a:t>Verifying Registration with numeric value in first name section</a:t>
            </a:r>
            <a:endParaRPr/>
          </a:p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ts val="1540"/>
              <a:buChar char="⦿"/>
            </a:pPr>
            <a:r>
              <a:rPr lang="en-IN" sz="2200"/>
              <a:t>Verifying Registration with numeric value in last name section</a:t>
            </a:r>
            <a:endParaRPr/>
          </a:p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ts val="1540"/>
              <a:buChar char="⦿"/>
            </a:pPr>
            <a:r>
              <a:rPr lang="en-IN" sz="2200"/>
              <a:t>Verify that the currency dropdown is accessible using keyboard</a:t>
            </a:r>
            <a:endParaRPr sz="2200"/>
          </a:p>
        </p:txBody>
      </p:sp>
    </p:spTree>
  </p:cSld>
  <p:clrMapOvr>
    <a:masterClrMapping/>
  </p:clrMapOvr>
  <p:transition spd="slow">
    <p:strips dir="ld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 txBox="1"/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54864" rtl="0" algn="ctr">
              <a:spcBef>
                <a:spcPts val="0"/>
              </a:spcBef>
              <a:spcAft>
                <a:spcPts val="0"/>
              </a:spcAft>
              <a:buClr>
                <a:srgbClr val="EBE6CD"/>
              </a:buClr>
              <a:buSzPts val="4000"/>
              <a:buFont typeface="Rockwell"/>
              <a:buNone/>
            </a:pPr>
            <a:r>
              <a:rPr lang="en-IN" sz="4000"/>
              <a:t>Screenshot from Jira </a:t>
            </a:r>
            <a:endParaRPr sz="4000"/>
          </a:p>
        </p:txBody>
      </p:sp>
      <p:pic>
        <p:nvPicPr>
          <p:cNvPr descr="Screenshot1.jpg" id="136" name="Google Shape;136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765798"/>
            <a:ext cx="4038600" cy="22868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2.jpg" id="137" name="Google Shape;137;p8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8200" y="2659557"/>
            <a:ext cx="4038600" cy="249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newsflash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"/>
          <p:cNvSpPr txBox="1"/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54864" rtl="0" algn="ctr">
              <a:spcBef>
                <a:spcPts val="0"/>
              </a:spcBef>
              <a:spcAft>
                <a:spcPts val="0"/>
              </a:spcAft>
              <a:buClr>
                <a:srgbClr val="EBE6CD"/>
              </a:buClr>
              <a:buSzPts val="4000"/>
              <a:buFont typeface="Rockwell"/>
              <a:buNone/>
            </a:pPr>
            <a:r>
              <a:rPr lang="en-IN" sz="4000"/>
              <a:t>Screenshot from Jira </a:t>
            </a:r>
            <a:endParaRPr sz="4000"/>
          </a:p>
        </p:txBody>
      </p:sp>
      <p:pic>
        <p:nvPicPr>
          <p:cNvPr descr="Screenshot3.jpg" id="143" name="Google Shape;143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585631"/>
            <a:ext cx="4038600" cy="26471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4.jpg" id="144" name="Google Shape;144;p9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8200" y="2710259"/>
            <a:ext cx="4038600" cy="2397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diamond/>
  </p:transition>
</p:sld>
</file>

<file path=ppt/theme/theme1.xml><?xml version="1.0" encoding="utf-8"?>
<a:theme xmlns:a="http://schemas.openxmlformats.org/drawingml/2006/main" xmlns:r="http://schemas.openxmlformats.org/officeDocument/2006/relationships" name="Foundry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2025-02-03T06:08:56Z</dcterms:created>
  <dc:creator>User</dc:creator>
</cp:coreProperties>
</file>