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4DC45A-1294-4907-B321-707012813E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5B94FF-D5EF-427A-9878-0782EC1A79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6/22/21 1:10:34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805ECD5-44D1-4F72-96DF-1E98FBFCB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2021-06-22T18:10:35Z</dcterms:created>
  <dcterms:modified xsi:type="dcterms:W3CDTF">2021-06-22T18:10:35Z</dcterms:modified>
</cp:coreProperties>
</file>