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sldIdLst>
    <p:sldId id="256" r:id="rId2"/>
    <p:sldId id="258" r:id="rId3"/>
    <p:sldId id="259" r:id="rId4"/>
    <p:sldId id="260" r:id="rId5"/>
    <p:sldId id="281" r:id="rId6"/>
    <p:sldId id="272" r:id="rId7"/>
    <p:sldId id="277" r:id="rId8"/>
    <p:sldId id="278" r:id="rId9"/>
    <p:sldId id="279" r:id="rId10"/>
    <p:sldId id="280" r:id="rId11"/>
    <p:sldId id="282" r:id="rId12"/>
    <p:sldId id="263" r:id="rId13"/>
    <p:sldId id="265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86395" autoAdjust="0"/>
  </p:normalViewPr>
  <p:slideViewPr>
    <p:cSldViewPr snapToGrid="0">
      <p:cViewPr varScale="1">
        <p:scale>
          <a:sx n="115" d="100"/>
          <a:sy n="115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-6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42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76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40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452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452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33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355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88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87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16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041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98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83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9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26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734CE64-4121-4E3C-B5C6-AFEBFB01DAB9}" type="datetimeFigureOut">
              <a:rPr lang="ru-RU" smtClean="0"/>
              <a:t>12.06.2024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9482C83-1638-4F90-84AB-ABDA9F63F7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983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Xyfd2QBuPdo" TargetMode="External"/><Relationship Id="rId3" Type="http://schemas.openxmlformats.org/officeDocument/2006/relationships/hyperlink" Target="https://younglinux.info/pygame/draw" TargetMode="External"/><Relationship Id="rId7" Type="http://schemas.openxmlformats.org/officeDocument/2006/relationships/hyperlink" Target="https://code-basics.com/ru/languages/python/lessons/default-parameters" TargetMode="External"/><Relationship Id="rId2" Type="http://schemas.openxmlformats.org/officeDocument/2006/relationships/hyperlink" Target="https://habr.com/ru/articles/58860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stackoverflow.com/questions/1357843/%D0%9A%D0%B0%D0%BA-%D1%81%D0%B4%D0%B5%D0%BB%D0%B0%D1%82%D1%8C-%D1%87%D1%82%D0%BE%D0%B1%D1%8B-%D0%B8%D0%B7%D0%BE%D0%B1%D1%80%D0%B0%D0%B6%D0%B5%D0%BD%D0%B8%D0%B5-%D0%BF%D0%BE%D0%B4%D1%81%D1%82%D1%80%D0%B0%D0%B8%D0%B2%D0%B0%D0%BB%D0%BE%D1%81%D1%8C-%D0%BF%D0%BE%D0%B4-%D1%80%D0%B0%D0%B7%D0%BC%D0%B5%D1%80-%D1%8D%D0%BA%D1%80%D0%B0%D0%BD%D0%B0" TargetMode="External"/><Relationship Id="rId5" Type="http://schemas.openxmlformats.org/officeDocument/2006/relationships/hyperlink" Target="https://cpp-python-nsu.inp.nsk.su/textbook/sec5/ch1" TargetMode="External"/><Relationship Id="rId4" Type="http://schemas.openxmlformats.org/officeDocument/2006/relationships/hyperlink" Target="https://riptutorial.com/pygame/example/18046/event-loop" TargetMode="External"/><Relationship Id="rId9" Type="http://schemas.openxmlformats.org/officeDocument/2006/relationships/hyperlink" Target="https://dzen.ru/a/Y4Swlyu-kDD5k5r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losinMaxim/CourseWork_Arcanoi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игры </a:t>
            </a:r>
            <a:r>
              <a:rPr lang="ru-RU" dirty="0" err="1" smtClean="0"/>
              <a:t>Arkanoid</a:t>
            </a:r>
            <a:r>
              <a:rPr lang="ru-RU" dirty="0" smtClean="0"/>
              <a:t> средствами библиотеки </a:t>
            </a:r>
            <a:r>
              <a:rPr lang="ru-RU" dirty="0" err="1" smtClean="0"/>
              <a:t>Pygame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Выполняет </a:t>
            </a:r>
            <a:r>
              <a:rPr lang="ru-RU" dirty="0" err="1" smtClean="0"/>
              <a:t>Полосин</a:t>
            </a:r>
            <a:r>
              <a:rPr lang="ru-RU" dirty="0" smtClean="0"/>
              <a:t> Максим Алексеевич, 4.205-2</a:t>
            </a:r>
          </a:p>
          <a:p>
            <a:r>
              <a:rPr lang="ru-RU" dirty="0" smtClean="0"/>
              <a:t>Научный руководитель: </a:t>
            </a:r>
            <a:r>
              <a:rPr lang="ru-RU" dirty="0" err="1" smtClean="0"/>
              <a:t>Смолякова</a:t>
            </a:r>
            <a:r>
              <a:rPr lang="ru-RU" dirty="0" smtClean="0"/>
              <a:t> Лариса </a:t>
            </a:r>
            <a:r>
              <a:rPr lang="ru-RU" dirty="0" err="1" smtClean="0"/>
              <a:t>ЛЕнгардовна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9413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полученного интерфейса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Игра сохраняет рекорды игрока в текстовом файле, если он смог к концу игры побить один из трёх лучших, хранящихся на данный момент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141" y="635983"/>
            <a:ext cx="5533286" cy="32457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70215" b="49801"/>
          <a:stretch/>
        </p:blipFill>
        <p:spPr>
          <a:xfrm>
            <a:off x="6798143" y="3881717"/>
            <a:ext cx="2791139" cy="241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6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Финансовая составляющая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Чтобы получить деньги с нашего проекта, его можно платно выложить на некий сервис размещения игр, например, </a:t>
            </a:r>
            <a:r>
              <a:rPr lang="en-US" dirty="0" smtClean="0"/>
              <a:t>itch.io </a:t>
            </a:r>
            <a:r>
              <a:rPr lang="ru-RU" dirty="0" smtClean="0"/>
              <a:t>или </a:t>
            </a:r>
            <a:r>
              <a:rPr lang="en-US" dirty="0" smtClean="0"/>
              <a:t>Steam.</a:t>
            </a:r>
            <a:endParaRPr lang="ru-RU" dirty="0"/>
          </a:p>
        </p:txBody>
      </p:sp>
      <p:pic>
        <p:nvPicPr>
          <p:cNvPr id="1026" name="Picture 2" descr="https://upload.wikimedia.org/wikipedia/commons/thumb/7/79/Itch.io_logo.svg/220px-Itch.io_logo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957" y="2603500"/>
            <a:ext cx="20955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upload.wikimedia.org/wikipedia/commons/thumb/c/c1/Steam_2016_logo_black.svg/120px-Steam_2016_logo_black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769" y="3841486"/>
            <a:ext cx="1415876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2373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БИБЛИОГРАФИЧЕСКИЙ </a:t>
            </a:r>
            <a:r>
              <a:rPr lang="ru-RU" b="1" dirty="0" smtClean="0"/>
              <a:t>СПИСОК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ru-RU" dirty="0" err="1"/>
              <a:t>Хабр</a:t>
            </a:r>
            <a:r>
              <a:rPr lang="ru-RU" dirty="0"/>
              <a:t> // Библиотека </a:t>
            </a:r>
            <a:r>
              <a:rPr lang="ru-RU" dirty="0" err="1"/>
              <a:t>Pygame</a:t>
            </a:r>
            <a:r>
              <a:rPr lang="ru-RU" dirty="0"/>
              <a:t> / Часть 1. Введение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2"/>
              </a:rPr>
              <a:t>https://habr.com/ru/articles/588605/</a:t>
            </a:r>
            <a:r>
              <a:rPr lang="ru-RU" dirty="0"/>
              <a:t> (дата обращения: 28.05.2024)</a:t>
            </a:r>
          </a:p>
          <a:p>
            <a:pPr lvl="0"/>
            <a:r>
              <a:rPr lang="ru-RU" dirty="0"/>
              <a:t>Лаборатория </a:t>
            </a:r>
            <a:r>
              <a:rPr lang="ru-RU" dirty="0" err="1"/>
              <a:t>линуксоида</a:t>
            </a:r>
            <a:r>
              <a:rPr lang="ru-RU" dirty="0"/>
              <a:t> // Модуль </a:t>
            </a:r>
            <a:r>
              <a:rPr lang="ru-RU" dirty="0" err="1"/>
              <a:t>pygame.draw</a:t>
            </a:r>
            <a:r>
              <a:rPr lang="ru-RU" dirty="0"/>
              <a:t> – геометрические примитивы. Урок 3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3"/>
              </a:rPr>
              <a:t>https://younglinux.info/pygame/draw</a:t>
            </a:r>
            <a:r>
              <a:rPr lang="ru-RU" dirty="0"/>
              <a:t> (дата обращения: 28.05.2024)</a:t>
            </a:r>
          </a:p>
          <a:p>
            <a:pPr lvl="0"/>
            <a:r>
              <a:rPr lang="en-US" dirty="0"/>
              <a:t>RIP Tutorial // </a:t>
            </a:r>
            <a:r>
              <a:rPr lang="en-US" dirty="0" err="1"/>
              <a:t>pygame</a:t>
            </a:r>
            <a:r>
              <a:rPr lang="en-US" dirty="0"/>
              <a:t> Tutorial =&gt; Event loop – URL: </a:t>
            </a:r>
            <a:r>
              <a:rPr lang="en-US" u="sng" dirty="0">
                <a:hlinkClick r:id="rId4"/>
              </a:rPr>
              <a:t>https://riptutorial.com/pygame/example/18046/event-loop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дата обращения</a:t>
            </a:r>
            <a:r>
              <a:rPr lang="en-US" dirty="0"/>
              <a:t>: 28.05.2024)</a:t>
            </a:r>
            <a:endParaRPr lang="ru-RU" dirty="0"/>
          </a:p>
          <a:p>
            <a:pPr lvl="0"/>
            <a:r>
              <a:rPr lang="ru-RU" dirty="0"/>
              <a:t>Программирование на C++ и </a:t>
            </a:r>
            <a:r>
              <a:rPr lang="ru-RU" dirty="0" err="1"/>
              <a:t>Python</a:t>
            </a:r>
            <a:r>
              <a:rPr lang="ru-RU" dirty="0"/>
              <a:t> // Графика и GUI с библиотекой </a:t>
            </a:r>
            <a:r>
              <a:rPr lang="ru-RU" dirty="0" err="1"/>
              <a:t>pygame</a:t>
            </a:r>
            <a:r>
              <a:rPr lang="ru-RU" dirty="0"/>
              <a:t>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5"/>
              </a:rPr>
              <a:t>https://cpp-python-nsu.inp.nsk.su/textbook/sec5/ch1</a:t>
            </a:r>
            <a:r>
              <a:rPr lang="ru-RU" dirty="0"/>
              <a:t> (дата обращения: 28.05.2024)</a:t>
            </a:r>
          </a:p>
          <a:p>
            <a:pPr lvl="0"/>
            <a:r>
              <a:rPr lang="ru-RU" dirty="0" err="1"/>
              <a:t>Stack</a:t>
            </a:r>
            <a:r>
              <a:rPr lang="ru-RU" dirty="0"/>
              <a:t> </a:t>
            </a:r>
            <a:r>
              <a:rPr lang="ru-RU" dirty="0" err="1"/>
              <a:t>Overflow</a:t>
            </a:r>
            <a:r>
              <a:rPr lang="ru-RU" dirty="0"/>
              <a:t> на русском // </a:t>
            </a:r>
            <a:r>
              <a:rPr lang="ru-RU" dirty="0" err="1"/>
              <a:t>python</a:t>
            </a:r>
            <a:r>
              <a:rPr lang="ru-RU" dirty="0"/>
              <a:t> // Как сделать, чтобы изображение подстраивалось под размер экрана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6"/>
              </a:rPr>
              <a:t>https://ru.stackoverflow.com/questions/1357843/%D0%9A%D0%B0%D0%BA-%D1%81%D0%B4%D0%B5%D0%BB%D0%B0%D1%82%D1%8C-%D1%87%D1%82%D0%BE%D0%B1%D1%8B-%D0%B8%D0%B7%D0%BE%D0%B1%D1%80%D0%B0%D0%B6%D0%B5%D0%BD%D0%B8%D0%B5-%D0%BF%D0%BE%D0%B4%D1%81%D1%82%D1%80%D0%B0%D0%B8%D0%B2%D0%B0%D0%BB%D0%BE%D1%81%D1%8C-%D0%BF%D0%BE%D0%B4-%D1%80%D0%B0%D0%B7%D0%BC%D0%B5%D1%80-%D1%8D%D0%BA%D1%80%D0%B0%D0%BD%D0%B0</a:t>
            </a:r>
            <a:r>
              <a:rPr lang="ru-RU" dirty="0"/>
              <a:t> (дата обращения: 28.05.2024)</a:t>
            </a:r>
          </a:p>
          <a:p>
            <a:pPr lvl="0"/>
            <a:r>
              <a:rPr lang="ru-RU" dirty="0" err="1"/>
              <a:t>CodeBasics</a:t>
            </a:r>
            <a:r>
              <a:rPr lang="ru-RU" dirty="0"/>
              <a:t> // </a:t>
            </a:r>
            <a:r>
              <a:rPr lang="ru-RU" dirty="0" err="1"/>
              <a:t>Python</a:t>
            </a:r>
            <a:r>
              <a:rPr lang="ru-RU" dirty="0"/>
              <a:t> // Необязательные параметры функций – </a:t>
            </a:r>
            <a:r>
              <a:rPr lang="en-US" dirty="0"/>
              <a:t>URL</a:t>
            </a:r>
            <a:r>
              <a:rPr lang="ru-RU" dirty="0"/>
              <a:t>: </a:t>
            </a:r>
            <a:r>
              <a:rPr lang="ru-RU" u="sng" dirty="0">
                <a:hlinkClick r:id="rId7"/>
              </a:rPr>
              <a:t>https://code-basics.com/ru/languages/python/lessons/default-parameters</a:t>
            </a:r>
            <a:r>
              <a:rPr lang="ru-RU" dirty="0"/>
              <a:t> (дата обращения: 28.05.2024</a:t>
            </a:r>
            <a:r>
              <a:rPr lang="ru-RU" dirty="0" smtClean="0"/>
              <a:t>)</a:t>
            </a:r>
          </a:p>
          <a:p>
            <a:pPr lvl="0"/>
            <a:r>
              <a:rPr lang="en-US" dirty="0" smtClean="0"/>
              <a:t>YouTube </a:t>
            </a:r>
            <a:r>
              <a:rPr lang="ru-RU" dirty="0" smtClean="0"/>
              <a:t>// Программирование игр </a:t>
            </a:r>
            <a:r>
              <a:rPr lang="ru-RU" dirty="0" err="1" smtClean="0"/>
              <a:t>Pygame</a:t>
            </a:r>
            <a:r>
              <a:rPr lang="ru-RU" dirty="0" smtClean="0"/>
              <a:t> #32: Ввод текста – </a:t>
            </a:r>
            <a:r>
              <a:rPr lang="en-US" dirty="0" smtClean="0"/>
              <a:t>URL</a:t>
            </a:r>
            <a:r>
              <a:rPr lang="ru-RU" dirty="0" smtClean="0"/>
              <a:t>: </a:t>
            </a:r>
            <a:r>
              <a:rPr lang="ru-RU" u="sng" dirty="0" smtClean="0">
                <a:hlinkClick r:id="rId8"/>
              </a:rPr>
              <a:t>https://www.youtube.com/watch?v=Xyfd2QBuPdo</a:t>
            </a:r>
            <a:r>
              <a:rPr lang="ru-RU" dirty="0" smtClean="0"/>
              <a:t> (дата обращения: 28.05.2024)</a:t>
            </a:r>
          </a:p>
          <a:p>
            <a:pPr lvl="0"/>
            <a:r>
              <a:rPr lang="ru-RU" dirty="0" err="1" smtClean="0"/>
              <a:t>Яндекс.Дзен</a:t>
            </a:r>
            <a:r>
              <a:rPr lang="ru-RU" dirty="0" smtClean="0"/>
              <a:t> //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Kaktus</a:t>
            </a:r>
            <a:r>
              <a:rPr lang="ru-RU" dirty="0" smtClean="0"/>
              <a:t> // Программирование // Меню игры на </a:t>
            </a:r>
            <a:r>
              <a:rPr lang="ru-RU" dirty="0" err="1" smtClean="0"/>
              <a:t>pygame</a:t>
            </a:r>
            <a:r>
              <a:rPr lang="ru-RU" dirty="0" smtClean="0"/>
              <a:t> – </a:t>
            </a:r>
            <a:r>
              <a:rPr lang="en-US" dirty="0" smtClean="0"/>
              <a:t>URL</a:t>
            </a:r>
            <a:r>
              <a:rPr lang="ru-RU" dirty="0" smtClean="0"/>
              <a:t>: </a:t>
            </a:r>
            <a:r>
              <a:rPr lang="ru-RU" u="sng" dirty="0" smtClean="0">
                <a:hlinkClick r:id="rId9"/>
              </a:rPr>
              <a:t>https://dzen.ru/a/Y4Swlyu-kDD5k5rS</a:t>
            </a:r>
            <a:r>
              <a:rPr lang="ru-RU" dirty="0" smtClean="0"/>
              <a:t> (дата обращения: 28.05.2024)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421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ПРИЛОЖЕНИЕ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 </a:t>
            </a:r>
            <a:r>
              <a:rPr lang="en-US" dirty="0" smtClean="0"/>
              <a:t>GitHub</a:t>
            </a:r>
            <a:r>
              <a:rPr lang="ru-RU" dirty="0" smtClean="0"/>
              <a:t>: </a:t>
            </a:r>
            <a:r>
              <a:rPr lang="ru-RU" u="sng" dirty="0">
                <a:hlinkClick r:id="rId2"/>
              </a:rPr>
              <a:t>https://</a:t>
            </a:r>
            <a:r>
              <a:rPr lang="ru-RU" u="sng" dirty="0" smtClean="0">
                <a:hlinkClick r:id="rId2"/>
              </a:rPr>
              <a:t>github.com/PolosinMaxim/CourseWork_Arcanoid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ru-RU" dirty="0" smtClean="0"/>
              <a:t>Ссылка на </a:t>
            </a:r>
            <a:r>
              <a:rPr lang="ru-RU" dirty="0" err="1" smtClean="0"/>
              <a:t>репозиторий</a:t>
            </a:r>
            <a:r>
              <a:rPr lang="ru-RU" dirty="0" smtClean="0"/>
              <a:t> на</a:t>
            </a:r>
            <a:r>
              <a:rPr lang="en-US" dirty="0" smtClean="0"/>
              <a:t> Bitrix24: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0446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117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Главной </a:t>
            </a:r>
            <a:r>
              <a:rPr lang="ru-RU" dirty="0"/>
              <a:t>целью проекта является саморазвитие, расширение навыков работы с языком </a:t>
            </a:r>
            <a:r>
              <a:rPr lang="en-US" dirty="0"/>
              <a:t>Python</a:t>
            </a:r>
            <a:r>
              <a:rPr lang="ru-RU" dirty="0"/>
              <a:t>, его различными библиотеками, объектно-ориентированным </a:t>
            </a:r>
            <a:r>
              <a:rPr lang="ru-RU" dirty="0" smtClean="0"/>
              <a:t>программированием</a:t>
            </a:r>
            <a:r>
              <a:rPr lang="en-US" dirty="0" smtClean="0"/>
              <a:t>,</a:t>
            </a:r>
            <a:r>
              <a:rPr lang="ru-RU" dirty="0" smtClean="0"/>
              <a:t> а также в целом ознакомление </a:t>
            </a:r>
            <a:r>
              <a:rPr lang="ru-RU" dirty="0"/>
              <a:t>с написанием курсовых проектов, научных </a:t>
            </a:r>
            <a:r>
              <a:rPr lang="ru-RU" dirty="0" smtClean="0"/>
              <a:t>работ.</a:t>
            </a:r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	Для </a:t>
            </a:r>
            <a:r>
              <a:rPr lang="ru-RU" dirty="0"/>
              <a:t>достижения заданной </a:t>
            </a:r>
            <a:r>
              <a:rPr lang="ru-RU" dirty="0" smtClean="0"/>
              <a:t>цели необходимо </a:t>
            </a:r>
            <a:r>
              <a:rPr lang="ru-RU" dirty="0"/>
              <a:t>рассмотреть имеющиеся программы с использованием данной библиотеки, ознакомиться с доступной литературой по данной теме, провести сравнительный анализ по игре </a:t>
            </a:r>
            <a:r>
              <a:rPr lang="ru-RU" dirty="0" err="1" smtClean="0"/>
              <a:t>Арканоид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52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Актуальность приложения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Как </a:t>
            </a:r>
            <a:r>
              <a:rPr lang="ru-RU" dirty="0"/>
              <a:t>бы хорошо ни было открытое ПО, одна из его немногих проблем заключается в весьма узкой доступности сайтов для его распространения; требуются регистрации, есть риски взлома пароля от аккаунта, платные услуги.</a:t>
            </a:r>
          </a:p>
          <a:p>
            <a:pPr marL="0" indent="0" algn="just">
              <a:buNone/>
            </a:pPr>
            <a:r>
              <a:rPr lang="ru-RU" dirty="0" smtClean="0"/>
              <a:t>	Наше </a:t>
            </a:r>
            <a:r>
              <a:rPr lang="ru-RU" dirty="0"/>
              <a:t>же приложение </a:t>
            </a:r>
            <a:r>
              <a:rPr lang="en-US" dirty="0" err="1"/>
              <a:t>Parkanoid</a:t>
            </a:r>
            <a:r>
              <a:rPr lang="en-US" dirty="0"/>
              <a:t> </a:t>
            </a:r>
            <a:r>
              <a:rPr lang="ru-RU" dirty="0"/>
              <a:t>будет распространяться в самом открытом доступе. Не нужно никуда регистрироваться, можно просто открыть страницу с </a:t>
            </a:r>
            <a:r>
              <a:rPr lang="ru-RU" dirty="0" err="1"/>
              <a:t>репозиторием</a:t>
            </a:r>
            <a:r>
              <a:rPr lang="ru-RU" dirty="0"/>
              <a:t> и скачать все данные оттуда!</a:t>
            </a:r>
          </a:p>
          <a:p>
            <a:pPr marL="0" indent="0" algn="just">
              <a:buNone/>
            </a:pPr>
            <a:r>
              <a:rPr lang="ru-RU" dirty="0" smtClean="0"/>
              <a:t>	Помимо </a:t>
            </a:r>
            <a:r>
              <a:rPr lang="ru-RU" dirty="0"/>
              <a:t>этого, сама игра помогает развивать геометрическое мышление и мелкую моторику пользователя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556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Технологический стек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/>
              <a:t>	Работа </a:t>
            </a:r>
            <a:r>
              <a:rPr lang="ru-RU" dirty="0"/>
              <a:t>выполнена на языке программирования </a:t>
            </a:r>
            <a:r>
              <a:rPr lang="en-US" dirty="0"/>
              <a:t>Python </a:t>
            </a:r>
            <a:r>
              <a:rPr lang="ru-RU" dirty="0"/>
              <a:t>с использованием библиотеки </a:t>
            </a:r>
            <a:r>
              <a:rPr lang="en-US" dirty="0" err="1"/>
              <a:t>pygame</a:t>
            </a:r>
            <a:r>
              <a:rPr lang="ru-RU" dirty="0"/>
              <a:t>. При разработке использовались программные среды </a:t>
            </a:r>
            <a:r>
              <a:rPr lang="en-US" dirty="0"/>
              <a:t>Notepad</a:t>
            </a:r>
            <a:r>
              <a:rPr lang="ru-RU" dirty="0"/>
              <a:t>++, </a:t>
            </a:r>
            <a:r>
              <a:rPr lang="en-US" dirty="0"/>
              <a:t>IDLE</a:t>
            </a:r>
            <a:r>
              <a:rPr lang="ru-RU" dirty="0"/>
              <a:t> 3.12 и </a:t>
            </a:r>
            <a:r>
              <a:rPr lang="en-US" dirty="0" err="1"/>
              <a:t>PyCharm</a:t>
            </a:r>
            <a:endParaRPr lang="ru-RU" dirty="0"/>
          </a:p>
        </p:txBody>
      </p:sp>
      <p:pic>
        <p:nvPicPr>
          <p:cNvPr id="1026" name="Picture 2" descr="Создание игр на Python 3 и Pygame: Часть 2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258" y="2603500"/>
            <a:ext cx="3598741" cy="106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256" y="2745024"/>
            <a:ext cx="842857" cy="92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otepad++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13" y="3895970"/>
            <a:ext cx="1182636" cy="1022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Charm — Википед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89" y="3895970"/>
            <a:ext cx="1172063" cy="117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169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Источники, структура данных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ru-RU" dirty="0" smtClean="0"/>
              <a:t>Все сведения, необходимые для выполнения этой курсовой, брались из различных статей по программированию на </a:t>
            </a:r>
            <a:r>
              <a:rPr lang="en-US" dirty="0" err="1" smtClean="0"/>
              <a:t>pygame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7139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полученного интерфейса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Игрок управляет битой, двигая её влево и вправо соответствующими кнопками-стрелками на клавиатуре. Пока мяч прикреплён к бите, игрок может запустить его, нажав пробел. Также можно поставить игру на паузу, нажав клавишу </a:t>
            </a:r>
            <a:r>
              <a:rPr lang="en-US" dirty="0"/>
              <a:t>Escape</a:t>
            </a:r>
            <a:r>
              <a:rPr lang="ru-RU" dirty="0"/>
              <a:t>, и выйти из паузы нажатием на </a:t>
            </a:r>
            <a:r>
              <a:rPr lang="ru-RU" dirty="0" smtClean="0"/>
              <a:t>пробел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669" y="1205255"/>
            <a:ext cx="4030836" cy="236442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2246" y="3846989"/>
            <a:ext cx="4030836" cy="23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0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полученного интерфейса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экране видно поле кирпичей, каждый из которых окрашен в один из трёх цветов в зависимости от его прочности: для уничтожения красного кирпича нужно 3 удара, для синего – 2, а для белого – 1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t="14744" b="36388"/>
          <a:stretch/>
        </p:blipFill>
        <p:spPr>
          <a:xfrm>
            <a:off x="5014167" y="1916722"/>
            <a:ext cx="6717252" cy="192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9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полученного интерфейса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Есть шанс, что из разрушенных кирпичей может выпасть приз одного из трёх возможных типов: розовый шар увеличивает жизни игрока на 1, широкий синий прямоугольник расширяет биту, узкий голубой прямоугольник сужает. У биты есть максимальная и минимальная ширины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31868" t="46864"/>
          <a:stretch/>
        </p:blipFill>
        <p:spPr>
          <a:xfrm>
            <a:off x="5653453" y="1118339"/>
            <a:ext cx="4589586" cy="209964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9711" t="49225"/>
          <a:stretch/>
        </p:blipFill>
        <p:spPr>
          <a:xfrm>
            <a:off x="6110654" y="3657600"/>
            <a:ext cx="2154892" cy="211894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4"/>
          <a:srcRect l="69561" t="49509"/>
          <a:stretch/>
        </p:blipFill>
        <p:spPr>
          <a:xfrm>
            <a:off x="9051681" y="3719146"/>
            <a:ext cx="2382715" cy="23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Обзор полученного интерфейса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Наверху зелёными надписями отображены: очки игрока (количество </a:t>
            </a:r>
            <a:r>
              <a:rPr lang="ru-RU" dirty="0" smtClean="0"/>
              <a:t>поражённых </a:t>
            </a:r>
            <a:r>
              <a:rPr lang="ru-RU" dirty="0"/>
              <a:t>кирпичей), номер настоящего уровня, количество жизней игрока. Игра оканчивается, когда у игрока кончаются жизни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73362"/>
          <a:stretch/>
        </p:blipFill>
        <p:spPr>
          <a:xfrm>
            <a:off x="5014167" y="1860804"/>
            <a:ext cx="6603710" cy="103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1340</TotalTime>
  <Words>660</Words>
  <Application>Microsoft Office PowerPoint</Application>
  <PresentationFormat>Широкоэкранный</PresentationFormat>
  <Paragraphs>39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Совет директоров</vt:lpstr>
      <vt:lpstr>Разработка игры Arkanoid средствами библиотеки Pygame</vt:lpstr>
      <vt:lpstr>Цель проекта</vt:lpstr>
      <vt:lpstr>Актуальность приложения</vt:lpstr>
      <vt:lpstr>Технологический стек</vt:lpstr>
      <vt:lpstr>Источники, структура данных</vt:lpstr>
      <vt:lpstr>Обзор полученного интерфейса</vt:lpstr>
      <vt:lpstr>Обзор полученного интерфейса</vt:lpstr>
      <vt:lpstr>Обзор полученного интерфейса</vt:lpstr>
      <vt:lpstr>Обзор полученного интерфейса</vt:lpstr>
      <vt:lpstr>Обзор полученного интерфейса</vt:lpstr>
      <vt:lpstr>Финансовая составляющая</vt:lpstr>
      <vt:lpstr>БИБЛИОГРАФИЧЕСКИЙ СПИСОК</vt:lpstr>
      <vt:lpstr>ПРИЛОЖЕНИЕ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 Arkanoid средствами библиотеки Pygame</dc:title>
  <dc:creator>Максим</dc:creator>
  <cp:lastModifiedBy>Максим</cp:lastModifiedBy>
  <cp:revision>69</cp:revision>
  <dcterms:created xsi:type="dcterms:W3CDTF">2024-04-25T07:00:37Z</dcterms:created>
  <dcterms:modified xsi:type="dcterms:W3CDTF">2024-06-12T08:07:30Z</dcterms:modified>
</cp:coreProperties>
</file>