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8" r:id="rId3"/>
    <p:sldId id="259" r:id="rId4"/>
    <p:sldId id="260" r:id="rId5"/>
    <p:sldId id="272" r:id="rId6"/>
    <p:sldId id="277" r:id="rId7"/>
    <p:sldId id="278" r:id="rId8"/>
    <p:sldId id="279" r:id="rId9"/>
    <p:sldId id="280" r:id="rId10"/>
    <p:sldId id="282" r:id="rId11"/>
    <p:sldId id="263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86395" autoAdjust="0"/>
  </p:normalViewPr>
  <p:slideViewPr>
    <p:cSldViewPr snapToGrid="0">
      <p:cViewPr varScale="1">
        <p:scale>
          <a:sx n="115" d="100"/>
          <a:sy n="115" d="100"/>
        </p:scale>
        <p:origin x="294" y="108"/>
      </p:cViewPr>
      <p:guideLst/>
    </p:cSldViewPr>
  </p:slideViewPr>
  <p:outlineViewPr>
    <p:cViewPr>
      <p:scale>
        <a:sx n="33" d="100"/>
        <a:sy n="33" d="100"/>
      </p:scale>
      <p:origin x="0" y="-6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734CE64-4121-4E3C-B5C6-AFEBFB01DAB9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42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76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40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452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452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339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3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355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88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87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16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04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98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93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83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9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26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734CE64-4121-4E3C-B5C6-AFEBFB01DAB9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8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nglinux.info/pygame/draw" TargetMode="External"/><Relationship Id="rId7" Type="http://schemas.openxmlformats.org/officeDocument/2006/relationships/hyperlink" Target="https://www.youtube.com/watch?v=Xyfd2QBuPdo" TargetMode="External"/><Relationship Id="rId2" Type="http://schemas.openxmlformats.org/officeDocument/2006/relationships/hyperlink" Target="https://habr.com/ru/articles/58860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stackoverflow.com/questions/1357843/%D0%9A%D0%B0%D0%BA-%D1%81%D0%B4%D0%B5%D0%BB%D0%B0%D1%82%D1%8C-%D1%87%D1%82%D0%BE%D0%B1%D1%8B-%D0%B8%D0%B7%D0%BE%D0%B1%D1%80%D0%B0%D0%B6%D0%B5%D0%BD%D0%B8%D0%B5-%D0%BF%D0%BE%D0%B4%D1%81%D1%82%D1%80%D0%B0%D0%B8%D0%B2%D0%B0%D0%BB%D0%BE%D1%81%D1%8C-%D0%BF%D0%BE%D0%B4-%D1%80%D0%B0%D0%B7%D0%BC%D0%B5%D1%80-%D1%8D%D0%BA%D1%80%D0%B0%D0%BD%D0%B0" TargetMode="External"/><Relationship Id="rId5" Type="http://schemas.openxmlformats.org/officeDocument/2006/relationships/hyperlink" Target="https://cpp-python-nsu.inp.nsk.su/textbook/sec5/ch1" TargetMode="External"/><Relationship Id="rId4" Type="http://schemas.openxmlformats.org/officeDocument/2006/relationships/hyperlink" Target="https://riptutorial.com/pygame/example/18046/event-loo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losinMaxim/CourseWork_Arcanoi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Разработка игры </a:t>
            </a:r>
            <a:r>
              <a:rPr lang="ru-RU" dirty="0" err="1"/>
              <a:t>Arkanoid</a:t>
            </a:r>
            <a:r>
              <a:rPr lang="ru-RU" dirty="0"/>
              <a:t> средствами библиотеки </a:t>
            </a:r>
            <a:r>
              <a:rPr lang="ru-RU" dirty="0" err="1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Выполнил: Полосин Максим Алексеевич, 4.205-2</a:t>
            </a:r>
          </a:p>
          <a:p>
            <a:r>
              <a:rPr lang="ru-RU" dirty="0"/>
              <a:t>Научный руководитель: </a:t>
            </a:r>
            <a:r>
              <a:rPr lang="ru-RU" dirty="0" err="1"/>
              <a:t>Смолякова</a:t>
            </a:r>
            <a:r>
              <a:rPr lang="ru-RU" dirty="0"/>
              <a:t> Лариса </a:t>
            </a:r>
            <a:r>
              <a:rPr lang="ru-RU" dirty="0" err="1"/>
              <a:t>ЛЕнгардовнаил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41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Финансовая составляющая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Чтобы получить деньги с нашего проекта, его можно за небольшую плату выложить на некий сервис размещения игр, например, </a:t>
            </a:r>
            <a:r>
              <a:rPr lang="en-US" dirty="0"/>
              <a:t>itch.io </a:t>
            </a:r>
            <a:r>
              <a:rPr lang="ru-RU" dirty="0"/>
              <a:t>или </a:t>
            </a:r>
            <a:r>
              <a:rPr lang="en-US" dirty="0"/>
              <a:t>Steam.</a:t>
            </a:r>
            <a:r>
              <a:rPr lang="ru-RU" dirty="0"/>
              <a:t> За счёт своей маленькой цены проект может заинтересовать достаточное количество людей.</a:t>
            </a:r>
          </a:p>
        </p:txBody>
      </p:sp>
      <p:pic>
        <p:nvPicPr>
          <p:cNvPr id="1026" name="Picture 2" descr="https://upload.wikimedia.org/wikipedia/commons/thumb/7/79/Itch.io_logo.svg/220px-Itch.io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957" y="2603500"/>
            <a:ext cx="20955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c/c1/Steam_2016_logo_black.svg/120px-Steam_2016_logo_blac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769" y="3841486"/>
            <a:ext cx="1415876" cy="43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37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БИБЛИОГРАФИЧЕСКИЙ СПИСОК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>
              <a:buFont typeface="+mj-lt"/>
              <a:buAutoNum type="arabicPeriod"/>
            </a:pPr>
            <a:r>
              <a:rPr lang="ru-RU" dirty="0" err="1"/>
              <a:t>Хабр</a:t>
            </a:r>
            <a:r>
              <a:rPr lang="ru-RU" dirty="0"/>
              <a:t> // Библиотека </a:t>
            </a:r>
            <a:r>
              <a:rPr lang="ru-RU" dirty="0" err="1"/>
              <a:t>Pygame</a:t>
            </a:r>
            <a:r>
              <a:rPr lang="ru-RU" dirty="0"/>
              <a:t> / Часть 1. Введение –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2"/>
              </a:rPr>
              <a:t>https://habr.com/ru/articles/588605/</a:t>
            </a:r>
            <a:r>
              <a:rPr lang="ru-RU" dirty="0"/>
              <a:t> (дата обращения: 28.05.2024)</a:t>
            </a:r>
          </a:p>
          <a:p>
            <a:pPr lvl="0">
              <a:buFont typeface="+mj-lt"/>
              <a:buAutoNum type="arabicPeriod"/>
            </a:pPr>
            <a:r>
              <a:rPr lang="ru-RU" dirty="0"/>
              <a:t>Лаборатория </a:t>
            </a:r>
            <a:r>
              <a:rPr lang="ru-RU" dirty="0" err="1"/>
              <a:t>линуксоида</a:t>
            </a:r>
            <a:r>
              <a:rPr lang="ru-RU" dirty="0"/>
              <a:t> // Модуль </a:t>
            </a:r>
            <a:r>
              <a:rPr lang="ru-RU" dirty="0" err="1"/>
              <a:t>pygame.draw</a:t>
            </a:r>
            <a:r>
              <a:rPr lang="ru-RU" dirty="0"/>
              <a:t> – геометрические примитивы. Урок 3 –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3"/>
              </a:rPr>
              <a:t>https://younglinux.info/pygame/draw</a:t>
            </a:r>
            <a:r>
              <a:rPr lang="ru-RU" dirty="0"/>
              <a:t> (дата обращения: 28.05.2024)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RIP Tutorial // </a:t>
            </a:r>
            <a:r>
              <a:rPr lang="en-US" dirty="0" err="1"/>
              <a:t>pygame</a:t>
            </a:r>
            <a:r>
              <a:rPr lang="en-US" dirty="0"/>
              <a:t> Tutorial =&gt; Event loop – URL: </a:t>
            </a:r>
            <a:r>
              <a:rPr lang="en-US" u="sng" dirty="0">
                <a:hlinkClick r:id="rId4"/>
              </a:rPr>
              <a:t>https://riptutorial.com/pygame/example/18046/event-loop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дата обращения</a:t>
            </a:r>
            <a:r>
              <a:rPr lang="en-US" dirty="0"/>
              <a:t>: 28.05.2024)</a:t>
            </a:r>
            <a:endParaRPr lang="ru-RU" dirty="0"/>
          </a:p>
          <a:p>
            <a:pPr lvl="0">
              <a:buFont typeface="+mj-lt"/>
              <a:buAutoNum type="arabicPeriod"/>
            </a:pPr>
            <a:r>
              <a:rPr lang="ru-RU" dirty="0"/>
              <a:t>Программирование на C++ и </a:t>
            </a:r>
            <a:r>
              <a:rPr lang="ru-RU" dirty="0" err="1"/>
              <a:t>Python</a:t>
            </a:r>
            <a:r>
              <a:rPr lang="ru-RU" dirty="0"/>
              <a:t> // Графика и GUI с библиотекой </a:t>
            </a:r>
            <a:r>
              <a:rPr lang="ru-RU" dirty="0" err="1"/>
              <a:t>pygame</a:t>
            </a:r>
            <a:r>
              <a:rPr lang="ru-RU" dirty="0"/>
              <a:t> –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5"/>
              </a:rPr>
              <a:t>https://cpp-python-nsu.inp.nsk.su/textbook/sec5/ch1</a:t>
            </a:r>
            <a:r>
              <a:rPr lang="ru-RU" dirty="0"/>
              <a:t> (дата обращения: 28.05.2024)</a:t>
            </a:r>
          </a:p>
          <a:p>
            <a:pPr lvl="0">
              <a:buFont typeface="+mj-lt"/>
              <a:buAutoNum type="arabicPeriod"/>
            </a:pPr>
            <a:r>
              <a:rPr lang="ru-RU" dirty="0" err="1"/>
              <a:t>Stack</a:t>
            </a:r>
            <a:r>
              <a:rPr lang="ru-RU" dirty="0"/>
              <a:t> </a:t>
            </a:r>
            <a:r>
              <a:rPr lang="ru-RU" dirty="0" err="1"/>
              <a:t>Overflow</a:t>
            </a:r>
            <a:r>
              <a:rPr lang="ru-RU" dirty="0"/>
              <a:t> на русском // </a:t>
            </a:r>
            <a:r>
              <a:rPr lang="ru-RU" dirty="0" err="1"/>
              <a:t>python</a:t>
            </a:r>
            <a:r>
              <a:rPr lang="ru-RU" dirty="0"/>
              <a:t> // Как сделать, чтобы изображение подстраивалось под размер экрана –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6"/>
              </a:rPr>
              <a:t>https://ru.stackoverflow.com/questions/1357843/%D0%9A%D0%B0%D0%BA-%D1%81%D0%B4%D0%B5%D0%BB%D0%B0%D1%82%D1%8C-%D1%87%D1%82%D0%BE%D0%B1%D1%8B-%D0%B8%D0%B7%D0%BE%D0%B1%D1%80%D0%B0%D0%B6%D0%B5%D0%BD%D0%B8%D0%B5-%D0%BF%D0%BE%D0%B4%D1%81%D1%82%D1%80%D0%B0%D0%B8%D0%B2%D0%B0%D0%BB%D0%BE%D1%81%D1%8C-%D0%BF%D0%BE%D0%B4-%D1%80%D0%B0%D0%B7%D0%BC%D0%B5%D1%80-%D1%8D%D0%BA%D1%80%D0%B0%D0%BD%D0%B0</a:t>
            </a:r>
            <a:r>
              <a:rPr lang="ru-RU" dirty="0"/>
              <a:t> (дата обращения: 28.05.2024)</a:t>
            </a:r>
          </a:p>
          <a:p>
            <a:pPr lvl="0">
              <a:buFont typeface="+mj-lt"/>
              <a:buAutoNum type="arabicPeriod"/>
            </a:pPr>
            <a:r>
              <a:rPr lang="en-US" smtClean="0"/>
              <a:t>YouTube </a:t>
            </a:r>
            <a:r>
              <a:rPr lang="ru-RU" dirty="0"/>
              <a:t>// Программирование игр </a:t>
            </a:r>
            <a:r>
              <a:rPr lang="ru-RU" dirty="0" err="1"/>
              <a:t>Pygame</a:t>
            </a:r>
            <a:r>
              <a:rPr lang="ru-RU" dirty="0"/>
              <a:t> #32: Ввод текста –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7"/>
              </a:rPr>
              <a:t>https://www.youtube.com/watch?v=Xyfd2QBuPdo</a:t>
            </a:r>
            <a:r>
              <a:rPr lang="ru-RU" dirty="0"/>
              <a:t> (дата обращения: 28.05.2024)</a:t>
            </a:r>
          </a:p>
        </p:txBody>
      </p:sp>
    </p:spTree>
    <p:extLst>
      <p:ext uri="{BB962C8B-B14F-4D97-AF65-F5344CB8AC3E}">
        <p14:creationId xmlns:p14="http://schemas.microsoft.com/office/powerpoint/2010/main" val="45421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Ссылка на </a:t>
            </a:r>
            <a:r>
              <a:rPr lang="ru-RU" dirty="0" err="1"/>
              <a:t>репозиторий</a:t>
            </a:r>
            <a:r>
              <a:rPr lang="ru-RU" dirty="0"/>
              <a:t> на </a:t>
            </a:r>
            <a:r>
              <a:rPr lang="en-US" dirty="0"/>
              <a:t>GitHub</a:t>
            </a:r>
            <a:r>
              <a:rPr lang="ru-RU" dirty="0"/>
              <a:t>: </a:t>
            </a:r>
            <a:r>
              <a:rPr lang="ru-RU" u="sng" dirty="0">
                <a:hlinkClick r:id="rId2"/>
              </a:rPr>
              <a:t>https</a:t>
            </a:r>
            <a:r>
              <a:rPr lang="ru-RU" u="sng">
                <a:hlinkClick r:id="rId2"/>
              </a:rPr>
              <a:t>://</a:t>
            </a:r>
            <a:r>
              <a:rPr lang="ru-RU" u="sng" smtClean="0">
                <a:hlinkClick r:id="rId2"/>
              </a:rPr>
              <a:t>github.com/PolosinMaxim/CourseWork_Arcanoid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1610446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11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Главной целью проекта является саморазвитие, расширение навыков работы с языком </a:t>
            </a:r>
            <a:r>
              <a:rPr lang="en-US" dirty="0"/>
              <a:t>Python</a:t>
            </a:r>
            <a:r>
              <a:rPr lang="ru-RU" dirty="0"/>
              <a:t>, его различными библиотеками, объектно-ориентированным программированием</a:t>
            </a:r>
            <a:r>
              <a:rPr lang="en-US" dirty="0"/>
              <a:t>,</a:t>
            </a:r>
            <a:r>
              <a:rPr lang="ru-RU" dirty="0"/>
              <a:t> а также в целом ознакомление с написанием курсовых проектов, научных работ.</a:t>
            </a:r>
          </a:p>
        </p:txBody>
      </p:sp>
      <p:pic>
        <p:nvPicPr>
          <p:cNvPr id="1026" name="Picture 2" descr="Объектно-ориентированное программирование с помощью Python - купить с  доставкой по выгодным ценам в интернет-магазине OZON (1323118848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955" y="2603500"/>
            <a:ext cx="1980693" cy="267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к подобрать тему курсовой работы по педагогике? | Документы XX век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491" y="2603500"/>
            <a:ext cx="3028200" cy="201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23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Как бы хорошо ни было открытое ПО, одна из его немногих проблем заключается в весьма узкой доступности сайтов для его распространения; требуются регистрации, есть риски взлома пароля от аккаунта, платные услуги.</a:t>
            </a:r>
          </a:p>
          <a:p>
            <a:pPr marL="0" indent="0" algn="just">
              <a:buNone/>
            </a:pPr>
            <a:r>
              <a:rPr lang="ru-RU" dirty="0"/>
              <a:t>	Наше же приложение </a:t>
            </a:r>
            <a:r>
              <a:rPr lang="en-US" dirty="0" err="1"/>
              <a:t>Parkanoid</a:t>
            </a:r>
            <a:r>
              <a:rPr lang="en-US" dirty="0"/>
              <a:t> </a:t>
            </a:r>
            <a:r>
              <a:rPr lang="ru-RU" dirty="0"/>
              <a:t>будет распространяться в самом открытом доступе. Не нужно никуда регистрироваться, можно просто открыть страницу с </a:t>
            </a:r>
            <a:r>
              <a:rPr lang="ru-RU" dirty="0" err="1"/>
              <a:t>репозиторием</a:t>
            </a:r>
            <a:r>
              <a:rPr lang="ru-RU" dirty="0"/>
              <a:t> и скачать все данные оттуда!</a:t>
            </a:r>
          </a:p>
          <a:p>
            <a:pPr marL="0" indent="0" algn="just">
              <a:buNone/>
            </a:pPr>
            <a:r>
              <a:rPr lang="ru-RU" dirty="0"/>
              <a:t>	Помимо этого, сама игра помогает развивать геометрическое мышление и мелкую моторику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240556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Технологический стек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Работа выполнена на языке программирования </a:t>
            </a:r>
            <a:r>
              <a:rPr lang="en-US" dirty="0"/>
              <a:t>Python </a:t>
            </a:r>
            <a:r>
              <a:rPr lang="ru-RU" dirty="0"/>
              <a:t>с использованием библиотеки </a:t>
            </a:r>
            <a:r>
              <a:rPr lang="en-US" dirty="0" err="1"/>
              <a:t>pygame</a:t>
            </a:r>
            <a:r>
              <a:rPr lang="ru-RU" dirty="0"/>
              <a:t>. При разработке использовались программные среды </a:t>
            </a:r>
            <a:r>
              <a:rPr lang="en-US" dirty="0"/>
              <a:t>Notepad</a:t>
            </a:r>
            <a:r>
              <a:rPr lang="ru-RU" dirty="0"/>
              <a:t>++, </a:t>
            </a:r>
            <a:r>
              <a:rPr lang="en-US" dirty="0"/>
              <a:t>IDLE</a:t>
            </a:r>
            <a:r>
              <a:rPr lang="ru-RU" dirty="0"/>
              <a:t> 3.12 и </a:t>
            </a:r>
            <a:r>
              <a:rPr lang="en-US" dirty="0" err="1"/>
              <a:t>PyCharm</a:t>
            </a:r>
            <a:endParaRPr lang="ru-RU" dirty="0"/>
          </a:p>
        </p:txBody>
      </p:sp>
      <p:pic>
        <p:nvPicPr>
          <p:cNvPr id="1026" name="Picture 2" descr="Создание игр на Python 3 и Pygame: Часть 2 / 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258" y="2603500"/>
            <a:ext cx="3598741" cy="106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(programming language)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256" y="2745024"/>
            <a:ext cx="842857" cy="92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tepad++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113" y="3895970"/>
            <a:ext cx="1182636" cy="102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Charm — Википеди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789" y="3895970"/>
            <a:ext cx="1172063" cy="117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6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Обзор полученного интерфейса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Игрок управляет битой, двигая её влево и вправо соответствующими кнопками-стрелками на клавиатуре. Пока мяч прикреплён к бите, игрок может запустить его, нажав пробел. Также можно поставить игру на паузу, нажав клавишу </a:t>
            </a:r>
            <a:r>
              <a:rPr lang="en-US" dirty="0"/>
              <a:t>Escape</a:t>
            </a:r>
            <a:r>
              <a:rPr lang="ru-RU" dirty="0"/>
              <a:t>, и выйти из паузы нажатием на пробел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669" y="1205255"/>
            <a:ext cx="4030836" cy="236442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246" y="3846989"/>
            <a:ext cx="4030836" cy="23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0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Обзор полученного интерфейса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 экране видно поле кирпичей, каждый из которых окрашен в один из трёх цветов в зависимости от его прочности: для уничтожения красного кирпича нужно 3 удара, для синего – 2, а для белого – 1.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4744" b="36388"/>
          <a:stretch/>
        </p:blipFill>
        <p:spPr>
          <a:xfrm>
            <a:off x="5014167" y="1916722"/>
            <a:ext cx="6717252" cy="192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9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Обзор полученного интерфейса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Есть шанс, что из разрушенных кирпичей может выпасть приз одного из трёх возможных типов: розовый шар увеличивает жизни игрока на 1, широкий синий прямоугольник расширяет биту, узкий голубой прямоугольник сужает. У биты есть максимальная и минимальная ширины.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1868" t="46864"/>
          <a:stretch/>
        </p:blipFill>
        <p:spPr>
          <a:xfrm>
            <a:off x="5653453" y="1118339"/>
            <a:ext cx="4589586" cy="209964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69711" t="49225"/>
          <a:stretch/>
        </p:blipFill>
        <p:spPr>
          <a:xfrm>
            <a:off x="6110654" y="3657600"/>
            <a:ext cx="2154892" cy="211894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69561" t="49509"/>
          <a:stretch/>
        </p:blipFill>
        <p:spPr>
          <a:xfrm>
            <a:off x="9051681" y="3719146"/>
            <a:ext cx="2382715" cy="231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8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Обзор полученного интерфейса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Наверху зелёными надписями отображены: очки игрока (количество поражённых кирпичей), номер настоящего уровня, количество жизней игрока. Игра оканчивается, когда у игрока кончаются жизни.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73362"/>
          <a:stretch/>
        </p:blipFill>
        <p:spPr>
          <a:xfrm>
            <a:off x="5014167" y="1860804"/>
            <a:ext cx="6603710" cy="103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5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Обзор полученного интерфейса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Игра сохраняет рекорды игрока в текстовом файле, если он смог к концу игры побить один из трёх лучших, хранящихся на данный момент.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141" y="635983"/>
            <a:ext cx="5533286" cy="32457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r="70215" b="49801"/>
          <a:stretch/>
        </p:blipFill>
        <p:spPr>
          <a:xfrm>
            <a:off x="6798143" y="3881717"/>
            <a:ext cx="2791139" cy="241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61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1409</TotalTime>
  <Words>574</Words>
  <Application>Microsoft Office PowerPoint</Application>
  <PresentationFormat>Широкоэкранный</PresentationFormat>
  <Paragraphs>33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Совет директоров</vt:lpstr>
      <vt:lpstr>Разработка игры Arkanoid средствами библиотеки Pygame</vt:lpstr>
      <vt:lpstr>Цель проекта</vt:lpstr>
      <vt:lpstr>Актуальность приложения</vt:lpstr>
      <vt:lpstr>Технологический стек</vt:lpstr>
      <vt:lpstr>Обзор полученного интерфейса</vt:lpstr>
      <vt:lpstr>Обзор полученного интерфейса</vt:lpstr>
      <vt:lpstr>Обзор полученного интерфейса</vt:lpstr>
      <vt:lpstr>Обзор полученного интерфейса</vt:lpstr>
      <vt:lpstr>Обзор полученного интерфейса</vt:lpstr>
      <vt:lpstr>Финансовая составляющая</vt:lpstr>
      <vt:lpstr>БИБЛИОГРАФИЧЕСКИЙ СПИСОК</vt:lpstr>
      <vt:lpstr>ПРИЛОЖЕНИЕ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игры Arkanoid средствами библиотеки Pygame</dc:title>
  <dc:creator>Максим</dc:creator>
  <cp:lastModifiedBy>Максим</cp:lastModifiedBy>
  <cp:revision>79</cp:revision>
  <dcterms:created xsi:type="dcterms:W3CDTF">2024-04-25T07:00:37Z</dcterms:created>
  <dcterms:modified xsi:type="dcterms:W3CDTF">2024-06-14T03:52:11Z</dcterms:modified>
</cp:coreProperties>
</file>