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8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FAD-B90F-4244-AB91-7FFC172AD84F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9D-1F80-4CC8-A205-BD3AC64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8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FAD-B90F-4244-AB91-7FFC172AD84F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9D-1F80-4CC8-A205-BD3AC64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68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FAD-B90F-4244-AB91-7FFC172AD84F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9D-1F80-4CC8-A205-BD3AC64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87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FAD-B90F-4244-AB91-7FFC172AD84F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9D-1F80-4CC8-A205-BD3AC64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55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FAD-B90F-4244-AB91-7FFC172AD84F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9D-1F80-4CC8-A205-BD3AC64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60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FAD-B90F-4244-AB91-7FFC172AD84F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9D-1F80-4CC8-A205-BD3AC64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12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FAD-B90F-4244-AB91-7FFC172AD84F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9D-1F80-4CC8-A205-BD3AC64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FAD-B90F-4244-AB91-7FFC172AD84F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9D-1F80-4CC8-A205-BD3AC64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68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FAD-B90F-4244-AB91-7FFC172AD84F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9D-1F80-4CC8-A205-BD3AC64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6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FAD-B90F-4244-AB91-7FFC172AD84F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9D-1F80-4CC8-A205-BD3AC64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09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CFAD-B90F-4244-AB91-7FFC172AD84F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189D-1F80-4CC8-A205-BD3AC64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91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CFAD-B90F-4244-AB91-7FFC172AD84F}" type="datetimeFigureOut">
              <a:rPr lang="ru-RU" smtClean="0"/>
              <a:t>26.09.2017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189D-1F80-4CC8-A205-BD3AC64BB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65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 </a:t>
            </a:r>
            <a:r>
              <a:rPr lang="en-US" dirty="0" smtClean="0"/>
              <a:t>DCGAN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258264"/>
            <a:ext cx="8229600" cy="2867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Генератор: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1) </a:t>
            </a:r>
            <a:r>
              <a:rPr lang="ru-RU" dirty="0" smtClean="0"/>
              <a:t>Обратная </a:t>
            </a:r>
            <a:r>
              <a:rPr lang="ru-RU" dirty="0" smtClean="0"/>
              <a:t>свёртка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2) </a:t>
            </a:r>
            <a:r>
              <a:rPr lang="en-US" dirty="0" smtClean="0"/>
              <a:t>Batch normalization;</a:t>
            </a:r>
          </a:p>
          <a:p>
            <a:pPr marL="0" indent="0">
              <a:buNone/>
            </a:pPr>
            <a:r>
              <a:rPr lang="en-US" dirty="0" smtClean="0"/>
              <a:t>	3) 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4) </a:t>
            </a:r>
            <a:r>
              <a:rPr lang="en-US" dirty="0" err="1" smtClean="0"/>
              <a:t>Tanh</a:t>
            </a:r>
            <a:r>
              <a:rPr lang="en-US" dirty="0" smtClean="0"/>
              <a:t> </a:t>
            </a:r>
            <a:r>
              <a:rPr lang="ru-RU" dirty="0" smtClean="0"/>
              <a:t>функция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229600" cy="19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0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 </a:t>
            </a:r>
            <a:r>
              <a:rPr lang="en-US" dirty="0" smtClean="0"/>
              <a:t>DCGAN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normalization - </a:t>
            </a:r>
            <a:r>
              <a:rPr lang="ru-RU" dirty="0"/>
              <a:t>метод ускорения глубокого </a:t>
            </a:r>
            <a:r>
              <a:rPr lang="ru-RU" dirty="0" smtClean="0"/>
              <a:t>обучения</a:t>
            </a:r>
            <a:r>
              <a:rPr lang="en-US" dirty="0" smtClean="0"/>
              <a:t>. </a:t>
            </a:r>
            <a:r>
              <a:rPr lang="ru-RU" dirty="0" smtClean="0"/>
              <a:t>Нормализация входных данных таким образом, чтобы получить нулевое </a:t>
            </a:r>
            <a:r>
              <a:rPr lang="ru-RU" dirty="0" err="1" smtClean="0"/>
              <a:t>матожидание</a:t>
            </a:r>
            <a:r>
              <a:rPr lang="ru-RU" dirty="0" smtClean="0"/>
              <a:t> и единичную дисперсию.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41" y="3789040"/>
            <a:ext cx="4075566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 </a:t>
            </a:r>
            <a:r>
              <a:rPr lang="en-US" dirty="0" smtClean="0"/>
              <a:t>DCGAN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активация - </a:t>
            </a:r>
            <a:r>
              <a:rPr lang="ru-RU" i="1" dirty="0"/>
              <a:t>f(x) = </a:t>
            </a:r>
            <a:r>
              <a:rPr lang="ru-RU" i="1" dirty="0" err="1"/>
              <a:t>max</a:t>
            </a:r>
            <a:r>
              <a:rPr lang="ru-RU" i="1" dirty="0"/>
              <a:t>(0, x</a:t>
            </a:r>
            <a:r>
              <a:rPr lang="ru-RU" i="1" dirty="0" smtClean="0"/>
              <a:t>)</a:t>
            </a:r>
            <a:r>
              <a:rPr lang="ru-RU" dirty="0" smtClean="0"/>
              <a:t>, </a:t>
            </a:r>
            <a:r>
              <a:rPr lang="ru-RU" dirty="0"/>
              <a:t>реализует простой пороговый переход в нуле</a:t>
            </a:r>
            <a:r>
              <a:rPr lang="ru-RU" dirty="0" smtClean="0"/>
              <a:t>.</a:t>
            </a:r>
          </a:p>
          <a:p>
            <a:r>
              <a:rPr lang="en-US" dirty="0" err="1" smtClean="0"/>
              <a:t>Tanh</a:t>
            </a:r>
            <a:r>
              <a:rPr lang="en-US" dirty="0" smtClean="0"/>
              <a:t> </a:t>
            </a:r>
            <a:r>
              <a:rPr lang="ru-RU" dirty="0" smtClean="0"/>
              <a:t>функция -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746112"/>
            <a:ext cx="4691740" cy="39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Генератор </a:t>
            </a:r>
            <a:r>
              <a:rPr lang="en-US" dirty="0" smtClean="0"/>
              <a:t>DCGAN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 </a:t>
            </a:r>
            <a:r>
              <a:rPr lang="ru-RU" dirty="0" smtClean="0"/>
              <a:t>Слой: </a:t>
            </a:r>
            <a:r>
              <a:rPr lang="ru-RU" dirty="0"/>
              <a:t>Обратная </a:t>
            </a:r>
            <a:r>
              <a:rPr lang="ru-RU" dirty="0" smtClean="0"/>
              <a:t>свёртка -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Batch normalization -&gt;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ru-RU" dirty="0" smtClean="0"/>
              <a:t>Слой: </a:t>
            </a:r>
            <a:r>
              <a:rPr lang="ru-RU" dirty="0"/>
              <a:t>Обратная </a:t>
            </a:r>
            <a:r>
              <a:rPr lang="ru-RU" dirty="0" smtClean="0"/>
              <a:t>свёртка -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Batch normalization -&gt;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ru-RU" dirty="0" smtClean="0"/>
              <a:t>Слой: </a:t>
            </a:r>
            <a:r>
              <a:rPr lang="ru-RU" dirty="0"/>
              <a:t>Обратная </a:t>
            </a:r>
            <a:r>
              <a:rPr lang="ru-RU" dirty="0" smtClean="0"/>
              <a:t>свёртка -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Batch normalization -&gt;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</a:p>
          <a:p>
            <a:pPr marL="0" indent="0">
              <a:buNone/>
            </a:pPr>
            <a:r>
              <a:rPr lang="en-US" dirty="0" smtClean="0"/>
              <a:t>4 </a:t>
            </a:r>
            <a:r>
              <a:rPr lang="ru-RU" dirty="0" smtClean="0"/>
              <a:t>Слой: </a:t>
            </a:r>
            <a:r>
              <a:rPr lang="ru-RU" dirty="0"/>
              <a:t>Обратная </a:t>
            </a:r>
            <a:r>
              <a:rPr lang="ru-RU" dirty="0" smtClean="0"/>
              <a:t>свёртка -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Batch normalization -&gt;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</a:p>
          <a:p>
            <a:pPr marL="0" indent="0">
              <a:buNone/>
            </a:pPr>
            <a:r>
              <a:rPr lang="en-US" dirty="0" smtClean="0"/>
              <a:t>5 </a:t>
            </a:r>
            <a:r>
              <a:rPr lang="ru-RU" dirty="0" smtClean="0"/>
              <a:t>Слой: </a:t>
            </a:r>
            <a:r>
              <a:rPr lang="ru-RU" dirty="0"/>
              <a:t>Обратная </a:t>
            </a:r>
            <a:r>
              <a:rPr lang="ru-RU" dirty="0" smtClean="0"/>
              <a:t>свёртка -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Tanh</a:t>
            </a:r>
            <a:r>
              <a:rPr lang="en-US" dirty="0" smtClean="0"/>
              <a:t> </a:t>
            </a:r>
            <a:r>
              <a:rPr lang="ru-RU" dirty="0" smtClean="0"/>
              <a:t>функция</a:t>
            </a:r>
          </a:p>
        </p:txBody>
      </p:sp>
    </p:spTree>
    <p:extLst>
      <p:ext uri="{BB962C8B-B14F-4D97-AF65-F5344CB8AC3E}">
        <p14:creationId xmlns:p14="http://schemas.microsoft.com/office/powerpoint/2010/main" val="148612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Дискриминатор </a:t>
            </a:r>
            <a:r>
              <a:rPr lang="en-US" dirty="0" smtClean="0"/>
              <a:t>DCGAN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7200" y="3258264"/>
            <a:ext cx="8229600" cy="286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Дискриминатор :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ru-RU" dirty="0" smtClean="0"/>
              <a:t>1) Свёртка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r>
              <a:rPr lang="ru-RU" dirty="0" smtClean="0"/>
              <a:t>2) </a:t>
            </a:r>
            <a:r>
              <a:rPr lang="en-US" dirty="0" smtClean="0"/>
              <a:t>Batch normalization;</a:t>
            </a:r>
          </a:p>
          <a:p>
            <a:pPr marL="0" indent="0">
              <a:buNone/>
            </a:pPr>
            <a:r>
              <a:rPr lang="en-US" dirty="0" smtClean="0"/>
              <a:t>	3) </a:t>
            </a:r>
            <a:r>
              <a:rPr lang="en-US" dirty="0" err="1"/>
              <a:t>LeakyReLU</a:t>
            </a:r>
            <a:r>
              <a:rPr lang="en-US" dirty="0" smtClean="0"/>
              <a:t> </a:t>
            </a:r>
            <a:r>
              <a:rPr lang="ru-RU" dirty="0" smtClean="0"/>
              <a:t>активация</a:t>
            </a:r>
            <a:r>
              <a:rPr lang="ru-RU" dirty="0"/>
              <a:t>.</a:t>
            </a:r>
            <a:endParaRPr lang="ru-RU" dirty="0" smtClean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229600" cy="19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6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Дискриминатор </a:t>
            </a:r>
            <a:r>
              <a:rPr lang="en-US" dirty="0" smtClean="0"/>
              <a:t>DCGAN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LeakyReLU</a:t>
            </a:r>
            <a:r>
              <a:rPr lang="en-US" dirty="0" smtClean="0"/>
              <a:t> </a:t>
            </a:r>
            <a:r>
              <a:rPr lang="ru-RU" dirty="0" smtClean="0"/>
              <a:t>-</a:t>
            </a:r>
            <a:r>
              <a:rPr lang="ru-RU" dirty="0"/>
              <a:t> </a:t>
            </a:r>
            <a:r>
              <a:rPr lang="ru-RU" i="1" dirty="0"/>
              <a:t>f(x) = αx</a:t>
            </a:r>
            <a:r>
              <a:rPr lang="ru-RU" dirty="0"/>
              <a:t> при </a:t>
            </a:r>
            <a:r>
              <a:rPr lang="ru-RU" i="1" dirty="0"/>
              <a:t>x &lt; 0</a:t>
            </a:r>
            <a:r>
              <a:rPr lang="ru-RU" dirty="0"/>
              <a:t> и </a:t>
            </a:r>
            <a:r>
              <a:rPr lang="ru-RU" i="1" dirty="0"/>
              <a:t>f(x) = x</a:t>
            </a:r>
            <a:r>
              <a:rPr lang="ru-RU" dirty="0"/>
              <a:t> при </a:t>
            </a:r>
            <a:r>
              <a:rPr lang="ru-RU" i="1" dirty="0"/>
              <a:t>x ≥ 0</a:t>
            </a:r>
            <a:r>
              <a:rPr lang="ru-RU" dirty="0"/>
              <a:t>, где α – малая константа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75881"/>
            <a:ext cx="7704856" cy="32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2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Дискриминатор </a:t>
            </a:r>
            <a:r>
              <a:rPr lang="en-US" dirty="0"/>
              <a:t>DCGAN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 </a:t>
            </a:r>
            <a:r>
              <a:rPr lang="ru-RU" dirty="0"/>
              <a:t>Слой: </a:t>
            </a:r>
            <a:r>
              <a:rPr lang="en-US" dirty="0"/>
              <a:t> </a:t>
            </a:r>
            <a:r>
              <a:rPr lang="ru-RU" dirty="0" smtClean="0"/>
              <a:t>Свёртка -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LeakyReLU</a:t>
            </a:r>
            <a:r>
              <a:rPr lang="en-US" dirty="0"/>
              <a:t> </a:t>
            </a:r>
            <a:r>
              <a:rPr lang="ru-RU" dirty="0" smtClean="0"/>
              <a:t>активация</a:t>
            </a:r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ru-RU" dirty="0"/>
              <a:t>Слой: Свёртка </a:t>
            </a:r>
            <a:r>
              <a:rPr lang="ru-RU" dirty="0" smtClean="0"/>
              <a:t>-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Batch normalization -&gt;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LeakyReLU</a:t>
            </a:r>
            <a:r>
              <a:rPr lang="en-US" dirty="0"/>
              <a:t> </a:t>
            </a:r>
            <a:r>
              <a:rPr lang="ru-RU" dirty="0"/>
              <a:t>активация</a:t>
            </a:r>
          </a:p>
          <a:p>
            <a:pPr marL="0" indent="0">
              <a:buNone/>
            </a:pPr>
            <a:r>
              <a:rPr lang="en-US" dirty="0" smtClean="0"/>
              <a:t>3 </a:t>
            </a:r>
            <a:r>
              <a:rPr lang="ru-RU" dirty="0"/>
              <a:t>Слой: </a:t>
            </a:r>
            <a:r>
              <a:rPr lang="en-US" dirty="0"/>
              <a:t> </a:t>
            </a:r>
            <a:r>
              <a:rPr lang="ru-RU" dirty="0"/>
              <a:t>Транспонированная свёртка -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Batch normalization -&gt;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LeakyReLU</a:t>
            </a:r>
            <a:r>
              <a:rPr lang="en-US" dirty="0"/>
              <a:t> </a:t>
            </a:r>
            <a:r>
              <a:rPr lang="ru-RU" dirty="0"/>
              <a:t>активация</a:t>
            </a:r>
          </a:p>
          <a:p>
            <a:pPr marL="0" indent="0">
              <a:buNone/>
            </a:pPr>
            <a:r>
              <a:rPr lang="en-US" dirty="0" smtClean="0"/>
              <a:t>4 </a:t>
            </a:r>
            <a:r>
              <a:rPr lang="ru-RU" dirty="0"/>
              <a:t>Слой: </a:t>
            </a:r>
            <a:r>
              <a:rPr lang="en-US" dirty="0"/>
              <a:t> </a:t>
            </a:r>
            <a:r>
              <a:rPr lang="ru-RU" dirty="0"/>
              <a:t>Транспонированная свёртка -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Batch normalization -&gt;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LeakyReLU</a:t>
            </a:r>
            <a:r>
              <a:rPr lang="en-US" dirty="0"/>
              <a:t> </a:t>
            </a:r>
            <a:r>
              <a:rPr lang="ru-RU" dirty="0"/>
              <a:t>активация</a:t>
            </a:r>
          </a:p>
          <a:p>
            <a:pPr marL="0" indent="0">
              <a:buNone/>
            </a:pPr>
            <a:r>
              <a:rPr lang="en-US" dirty="0" smtClean="0"/>
              <a:t>5 </a:t>
            </a:r>
            <a:r>
              <a:rPr lang="ru-RU" dirty="0"/>
              <a:t>Слой: </a:t>
            </a:r>
            <a:r>
              <a:rPr lang="en-US" dirty="0"/>
              <a:t> </a:t>
            </a:r>
            <a:r>
              <a:rPr lang="ru-RU" dirty="0" smtClean="0"/>
              <a:t>Свёртка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9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DCGAN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потерь - </a:t>
                </a:r>
                <a:r>
                  <a:rPr lang="en-US" dirty="0" smtClean="0"/>
                  <a:t>binary cross-entropy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 smtClean="0"/>
                          <m:t>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6048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82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Тема Office</vt:lpstr>
      <vt:lpstr>Генератор DCGAN</vt:lpstr>
      <vt:lpstr>Генератор DCGAN</vt:lpstr>
      <vt:lpstr>Генератор DCGAN</vt:lpstr>
      <vt:lpstr>Генератор DCGAN</vt:lpstr>
      <vt:lpstr>Дискриминатор DCGAN</vt:lpstr>
      <vt:lpstr>Дискриминатор DCGAN</vt:lpstr>
      <vt:lpstr>Дискриминатор DCGAN</vt:lpstr>
      <vt:lpstr>DCGAN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Dasha</dc:creator>
  <cp:lastModifiedBy>Borovkova, Darya</cp:lastModifiedBy>
  <cp:revision>6</cp:revision>
  <dcterms:created xsi:type="dcterms:W3CDTF">2017-09-25T18:17:56Z</dcterms:created>
  <dcterms:modified xsi:type="dcterms:W3CDTF">2017-09-26T13:24:32Z</dcterms:modified>
</cp:coreProperties>
</file>