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76" r:id="rId7"/>
    <p:sldId id="279" r:id="rId8"/>
    <p:sldId id="280" r:id="rId9"/>
    <p:sldId id="258" r:id="rId10"/>
    <p:sldId id="278" r:id="rId11"/>
    <p:sldId id="274" r:id="rId1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7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 dirty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2"/>
            </a:rPr>
            <a:t>NODE.js</a:t>
          </a:r>
          <a:endParaRPr lang="pt-PT" b="1" noProof="0" dirty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 dirty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 dirty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3"/>
            </a:rPr>
            <a:t>REACT</a:t>
          </a:r>
          <a:endParaRPr lang="pt-PT" noProof="0" dirty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 dirty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 dirty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4"/>
            </a:rPr>
            <a:t>NODE.js</a:t>
          </a:r>
          <a:endParaRPr lang="pt-PT" sz="2400" b="1" kern="1200" noProof="0" dirty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 dirty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9794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7"/>
            </a:rPr>
            <a:t>REACT</a:t>
          </a:r>
          <a:endParaRPr lang="pt-PT" sz="2400" kern="1200" noProof="0" dirty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22/03/2022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22/03/2022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22/03/2022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c202021@student.uc.pt" TargetMode="External"/><Relationship Id="rId4" Type="http://schemas.openxmlformats.org/officeDocument/2006/relationships/hyperlink" Target="mailto:uc2020217675@student.uc.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 dirty="0"/>
              <a:t>Trabalho prático</a:t>
            </a:r>
            <a:br>
              <a:rPr lang="pt-PT" b="1" dirty="0"/>
            </a:br>
            <a:r>
              <a:rPr lang="pt-PT" b="1" dirty="0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nunes-2020217675; francisco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projeto tem como propósito principal simular o uso prático de uma base de dados numa API que interage com uma aplicação.</a:t>
            </a:r>
          </a:p>
          <a:p>
            <a:r>
              <a:rPr lang="pt-PT" dirty="0"/>
              <a:t>Os objetivos chave deste trabalho são:</a:t>
            </a:r>
          </a:p>
          <a:p>
            <a:pPr lvl="1"/>
            <a:r>
              <a:rPr lang="pt-PT" dirty="0"/>
              <a:t>Verificar quais os melhores métodos de planeamento de estruturação de dados numa base de dados e a sua importância para o funcionamento de uma aplicação.</a:t>
            </a:r>
          </a:p>
          <a:p>
            <a:pPr lvl="1"/>
            <a:r>
              <a:rPr lang="pt-PT" dirty="0"/>
              <a:t>Por em prática, numa API, a interação entre uma base de dados e um utilizador dela </a:t>
            </a:r>
            <a:r>
              <a:rPr lang="pt-PT" i="1" dirty="0"/>
              <a:t>(</a:t>
            </a:r>
            <a:r>
              <a:rPr lang="pt-PT" i="1" dirty="0" err="1"/>
              <a:t>client</a:t>
            </a:r>
            <a:r>
              <a:rPr lang="pt-PT" i="1" dirty="0"/>
              <a:t> </a:t>
            </a:r>
            <a:r>
              <a:rPr lang="pt-PT" i="1" dirty="0" err="1"/>
              <a:t>side</a:t>
            </a:r>
            <a:r>
              <a:rPr lang="pt-PT" i="1" dirty="0"/>
              <a:t> </a:t>
            </a:r>
            <a:r>
              <a:rPr lang="pt-PT" i="1" dirty="0" err="1"/>
              <a:t>vs</a:t>
            </a:r>
            <a:r>
              <a:rPr lang="pt-PT" i="1" dirty="0"/>
              <a:t> server </a:t>
            </a:r>
            <a:r>
              <a:rPr lang="pt-PT" i="1" dirty="0" err="1"/>
              <a:t>side</a:t>
            </a:r>
            <a:r>
              <a:rPr lang="pt-PT" i="1" dirty="0"/>
              <a:t> </a:t>
            </a:r>
            <a:r>
              <a:rPr lang="pt-PT" i="1" dirty="0" err="1"/>
              <a:t>programming</a:t>
            </a:r>
            <a:r>
              <a:rPr lang="pt-PT" i="1" dirty="0"/>
              <a:t>)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Entender como um projeto que tem uma base de dados por trás é organizado, planeado e executado.</a:t>
            </a:r>
          </a:p>
          <a:p>
            <a:pPr lvl="1"/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Este projeto tem por base fazer o “</a:t>
            </a:r>
            <a:r>
              <a:rPr lang="pt-PT" i="1" dirty="0" err="1"/>
              <a:t>client</a:t>
            </a:r>
            <a:r>
              <a:rPr lang="pt-PT" i="1" dirty="0"/>
              <a:t> </a:t>
            </a:r>
            <a:r>
              <a:rPr lang="pt-PT" i="1" dirty="0" err="1"/>
              <a:t>side</a:t>
            </a:r>
            <a:r>
              <a:rPr lang="pt-PT" i="1" dirty="0"/>
              <a:t>”</a:t>
            </a:r>
            <a:r>
              <a:rPr lang="pt-PT" dirty="0"/>
              <a:t> de uma </a:t>
            </a:r>
            <a:r>
              <a:rPr lang="pt-PT" i="1" dirty="0"/>
              <a:t>web-</a:t>
            </a:r>
            <a:r>
              <a:rPr lang="pt-PT" i="1" dirty="0" err="1"/>
              <a:t>aplication</a:t>
            </a:r>
            <a:r>
              <a:rPr lang="pt-PT" i="1" dirty="0"/>
              <a:t>. </a:t>
            </a:r>
            <a:r>
              <a:rPr lang="pt-PT" dirty="0"/>
              <a:t>Foi nos colocado o desafio de desenvolver um sistema de compra e venda de produtos eletrónicos online tendo por base uma </a:t>
            </a:r>
            <a:r>
              <a:rPr lang="pt-PT" i="1" dirty="0" err="1"/>
              <a:t>database</a:t>
            </a:r>
            <a:r>
              <a:rPr lang="pt-PT" i="1" dirty="0"/>
              <a:t> </a:t>
            </a:r>
            <a:r>
              <a:rPr lang="pt-PT" dirty="0"/>
              <a:t>eficaz adequada às necessidades dos utilizadores da mesma.</a:t>
            </a:r>
          </a:p>
          <a:p>
            <a:pPr marL="0" indent="0">
              <a:buNone/>
            </a:pPr>
            <a:r>
              <a:rPr lang="pt-PT" dirty="0"/>
              <a:t>A aplicação permite aos utilizadores comprar e vender determinados produtos que, por sua vez, podem deter de secções de perguntas e respostas feitas por outros </a:t>
            </a:r>
            <a:r>
              <a:rPr lang="pt-PT" i="1" dirty="0" err="1"/>
              <a:t>users</a:t>
            </a:r>
            <a:r>
              <a:rPr lang="pt-PT" i="1" dirty="0"/>
              <a:t>.</a:t>
            </a:r>
          </a:p>
          <a:p>
            <a:pPr marL="0" indent="0">
              <a:buNone/>
            </a:pPr>
            <a:r>
              <a:rPr lang="pt-PT" dirty="0"/>
              <a:t>Alem disto, é importante referir que a aplicação é moderada por administradores que têm acesso a mais funcionalidades tais como remover perguntas, ver histórico de produtos, atualizar o seu stock…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 dirty="0"/>
              <a:t>Base de dados usada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A42E9E-0BBE-45BE-84BE-FCDA0C1D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7" y="2678546"/>
            <a:ext cx="5392249" cy="2399550"/>
          </a:xfrm>
          <a:prstGeom prst="rect">
            <a:avLst/>
          </a:prstGeom>
          <a:noFill/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700"/>
              <a:t>Com isto, apercebemo-nos que de acordo com os requisitos postos achamos pertinente dividir a estrutura de dados em cinco pilares principais que acabam por se ligar formando assim a “estrutura geral” </a:t>
            </a:r>
            <a:r>
              <a:rPr lang="pt-PT" sz="1700" i="1" err="1"/>
              <a:t>database</a:t>
            </a:r>
            <a:r>
              <a:rPr lang="pt-PT" sz="1700"/>
              <a:t>:</a:t>
            </a:r>
          </a:p>
          <a:p>
            <a:pPr lvl="1"/>
            <a:r>
              <a:rPr lang="pt-PT" sz="1700"/>
              <a:t>Utilizadores (permissões)</a:t>
            </a:r>
          </a:p>
          <a:p>
            <a:pPr lvl="1"/>
            <a:r>
              <a:rPr lang="pt-PT" sz="1700"/>
              <a:t>Produtos (especificações, empresas, histórico)</a:t>
            </a:r>
          </a:p>
          <a:p>
            <a:pPr lvl="1"/>
            <a:r>
              <a:rPr lang="pt-PT" sz="1700"/>
              <a:t>Pedidos de Produtos e Rating (feito por utilizadores)</a:t>
            </a:r>
          </a:p>
          <a:p>
            <a:pPr lvl="1"/>
            <a:r>
              <a:rPr lang="pt-PT" sz="1700" i="1" err="1"/>
              <a:t>Threads</a:t>
            </a:r>
            <a:r>
              <a:rPr lang="pt-PT" sz="1700"/>
              <a:t> (perguntas e respostas) e Notificações</a:t>
            </a:r>
          </a:p>
          <a:p>
            <a:pPr marL="457200" lvl="1" indent="0">
              <a:buNone/>
            </a:pPr>
            <a:endParaRPr lang="pt-PT" sz="1700"/>
          </a:p>
          <a:p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0676"/>
            <a:ext cx="10131425" cy="1456267"/>
          </a:xfrm>
        </p:spPr>
        <p:txBody>
          <a:bodyPr/>
          <a:lstStyle/>
          <a:p>
            <a:r>
              <a:rPr lang="pt-PT" dirty="0"/>
              <a:t>Explicação geral 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D3B334-E91F-43E2-8ADF-8B110A53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1" y="1245278"/>
            <a:ext cx="593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Utilizadores</a:t>
            </a:r>
          </a:p>
        </p:txBody>
      </p:sp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346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497107" y="266235"/>
            <a:ext cx="5157970" cy="24383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66" y="3149020"/>
            <a:ext cx="64770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Linguagem usada: </a:t>
            </a:r>
            <a:r>
              <a:rPr lang="pt-PT" dirty="0" err="1"/>
              <a:t>Javascript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216492"/>
            <a:ext cx="10131425" cy="885914"/>
          </a:xfrm>
        </p:spPr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plan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324597"/>
            <a:ext cx="10882356" cy="505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/>
              <a:t>Os nossos objetivos consistem em</a:t>
            </a:r>
            <a:r>
              <a:rPr lang="pt-PT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Implementar a base de dados (de modo a conseguirmos fazer </a:t>
            </a:r>
            <a:r>
              <a:rPr lang="pt-PT" i="1" dirty="0" err="1"/>
              <a:t>queries</a:t>
            </a:r>
            <a:r>
              <a:rPr lang="pt-PT" i="1" dirty="0"/>
              <a:t> </a:t>
            </a:r>
            <a:r>
              <a:rPr lang="pt-PT" dirty="0"/>
              <a:t>em </a:t>
            </a:r>
            <a:r>
              <a:rPr lang="pt-PT" i="1" dirty="0" err="1"/>
              <a:t>Postgresql</a:t>
            </a:r>
            <a:r>
              <a:rPr lang="pt-PT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Criar a API com as rotas necessárias de modo a possibilitar a conexão entre o servidor e a base de dados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Autenticação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Registo de produtos e utilizadores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Atualizar produtos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Efetuar Compras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Deixar perguntas e </a:t>
            </a:r>
            <a:r>
              <a:rPr lang="pt-PT" sz="1200" i="1" dirty="0"/>
              <a:t>ratings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Consultar informações dos produtos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 dirty="0"/>
              <a:t>Obter estatísticas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Depois disto, pensamos implementar um pequeno website (</a:t>
            </a:r>
            <a:r>
              <a:rPr lang="pt-PT" dirty="0" err="1"/>
              <a:t>front-end</a:t>
            </a:r>
            <a:r>
              <a:rPr lang="pt-PT" dirty="0"/>
              <a:t>) muito simbólico em </a:t>
            </a:r>
            <a:r>
              <a:rPr lang="pt-PT" i="1" dirty="0" err="1"/>
              <a:t>React</a:t>
            </a:r>
            <a:r>
              <a:rPr lang="pt-PT" dirty="0"/>
              <a:t> para simular uma app real.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i="1" dirty="0"/>
              <a:t>Tentar adquirir um </a:t>
            </a:r>
            <a:r>
              <a:rPr lang="pt-PT" i="1" dirty="0" err="1"/>
              <a:t>host</a:t>
            </a:r>
            <a:r>
              <a:rPr lang="pt-PT" i="1" dirty="0"/>
              <a:t> temporário para simular uma aplicação real </a:t>
            </a:r>
            <a:r>
              <a:rPr lang="pt-PT" dirty="0"/>
              <a:t>– Estamos a pensar levar este projeto para outro nível e, se o tempo permitir (ou seja, se chover muito na queima) adquirir servidores (para a </a:t>
            </a:r>
            <a:r>
              <a:rPr lang="pt-PT" i="1" dirty="0" err="1"/>
              <a:t>back-end</a:t>
            </a:r>
            <a:r>
              <a:rPr lang="pt-PT" i="1" dirty="0"/>
              <a:t> </a:t>
            </a:r>
            <a:r>
              <a:rPr lang="pt-PT" dirty="0"/>
              <a:t>e base de dados) juntamente com um domínio e lançar esta aplicação para produção.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C631D-FC6F-439D-A3F2-61C41D7C3C33}"/>
              </a:ext>
            </a:extLst>
          </p:cNvPr>
          <p:cNvSpPr txBox="1"/>
          <p:nvPr/>
        </p:nvSpPr>
        <p:spPr>
          <a:xfrm>
            <a:off x="623843" y="880218"/>
            <a:ext cx="5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ROADMAP E DIVISÃO DE TRABALHO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uc2020217675@student.uc.pt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</a:t>
            </a:r>
            <a:endParaRPr lang="pt-PT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/>
              </a:rPr>
              <a:t>uc202021@student.uc.pt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endParaRPr lang="pt-PT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purl.org/dc/terms/"/>
    <ds:schemaRef ds:uri="eadd18a0-b79f-4092-be33-0b324616ec8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0632C2-06E4-4B3C-B1DE-703B77CC2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dd18a0-b79f-4092-be33-0b324616ec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180</TotalTime>
  <Words>487</Words>
  <Application>Microsoft Office PowerPoint</Application>
  <PresentationFormat>Ecrã Panorâmico</PresentationFormat>
  <Paragraphs>47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Nunes</cp:lastModifiedBy>
  <cp:revision>11</cp:revision>
  <dcterms:created xsi:type="dcterms:W3CDTF">2022-03-20T19:20:57Z</dcterms:created>
  <dcterms:modified xsi:type="dcterms:W3CDTF">2022-03-22T21:18:23Z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