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5" r:id="rId6"/>
    <p:sldId id="276" r:id="rId7"/>
    <p:sldId id="279" r:id="rId8"/>
    <p:sldId id="280" r:id="rId9"/>
    <p:sldId id="282" r:id="rId10"/>
    <p:sldId id="286" r:id="rId11"/>
    <p:sldId id="285" r:id="rId12"/>
    <p:sldId id="287" r:id="rId13"/>
    <p:sldId id="288" r:id="rId14"/>
    <p:sldId id="289" r:id="rId15"/>
    <p:sldId id="258" r:id="rId16"/>
    <p:sldId id="278" r:id="rId17"/>
    <p:sldId id="274" r:id="rId18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14D077-874D-D2EA-ED4C-ADF72C2AF4F7}" name="Francisco Rosendo" initials="FR" userId="42d978c97fa366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13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2"/>
            </a:rPr>
            <a:t>NODE.js</a:t>
          </a:r>
          <a:endParaRPr lang="pt-PT" b="1" noProof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3"/>
            </a:rPr>
            <a:t>REACT</a:t>
          </a:r>
          <a:endParaRPr lang="pt-PT" noProof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4"/>
            </a:rPr>
            <a:t>NODE.js</a:t>
          </a:r>
          <a:endParaRPr lang="pt-PT" sz="2400" b="1" kern="1200" noProof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7"/>
            </a:rPr>
            <a:t>REACT</a:t>
          </a:r>
          <a:endParaRPr lang="pt-PT" sz="2400" kern="1200" noProof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24/03/2022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24/03/2022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7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/>
              <a:t>Trabalho prático</a:t>
            </a:r>
            <a:br>
              <a:rPr lang="pt-PT" b="1"/>
            </a:br>
            <a:r>
              <a:rPr lang="pt-PT" b="1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 - 2020217675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francisco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2020217697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CDA5-E4FE-4006-AC6E-7DA2998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7310"/>
            <a:ext cx="10131425" cy="929489"/>
          </a:xfrm>
        </p:spPr>
        <p:txBody>
          <a:bodyPr/>
          <a:lstStyle/>
          <a:p>
            <a:r>
              <a:rPr lang="pt-PT" dirty="0"/>
              <a:t>MODELO FISICO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26DDF-BBC7-4519-9D33-9F192D08C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568A25-8E11-4117-A212-83CAD4DC0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9A7245-5524-4858-ADCA-17F5F5FE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436"/>
            <a:ext cx="12192000" cy="52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08151-46F3-4585-9867-80923D6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Operações </a:t>
            </a:r>
            <a:r>
              <a:rPr lang="pt-PT"/>
              <a:t>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BBDA1D-8B23-4567-99CF-0ADF373BC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54FB9D-3365-4A07-8DBF-F045FBA5C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8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02843" y="334880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9" y="4455504"/>
            <a:ext cx="4862588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Linguagem usada: </a:t>
            </a:r>
            <a:r>
              <a:rPr lang="pt-PT" err="1"/>
              <a:t>Javascript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err="1"/>
              <a:t>Development</a:t>
            </a:r>
            <a:r>
              <a:rPr lang="pt-PT"/>
              <a:t> </a:t>
            </a:r>
            <a:r>
              <a:rPr lang="pt-PT" err="1"/>
              <a:t>plan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3142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/>
              <a:t>Os nossos objetivos consistem em</a:t>
            </a:r>
            <a:r>
              <a:rPr lang="pt-PT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Implementar a base de dados (de modo a conseguirmos fazer </a:t>
            </a:r>
            <a:r>
              <a:rPr lang="pt-PT" i="1" err="1"/>
              <a:t>queries</a:t>
            </a:r>
            <a:r>
              <a:rPr lang="pt-PT" i="1"/>
              <a:t> </a:t>
            </a:r>
            <a:r>
              <a:rPr lang="pt-PT"/>
              <a:t>em </a:t>
            </a:r>
            <a:r>
              <a:rPr lang="pt-PT" i="1" err="1"/>
              <a:t>Postgresql</a:t>
            </a:r>
            <a:r>
              <a:rPr lang="pt-PT"/>
              <a:t>)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Francisco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Criar a API com as rotas necessárias, de modo a possibilitar a conexão entre o servidor e a base de dados: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Autenticação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Registo de produtos e utilizadores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Francisco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Atualizar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Efetuar Compras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Deixar perguntas e </a:t>
            </a:r>
            <a:r>
              <a:rPr lang="pt-PT" sz="1200" i="1"/>
              <a:t>ratings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i="1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Consultar informações dos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Obter estatísticas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Depois disto, pensamos implementar um pequeno website (</a:t>
            </a:r>
            <a:r>
              <a:rPr lang="pt-PT" err="1"/>
              <a:t>front-end</a:t>
            </a:r>
            <a:r>
              <a:rPr lang="pt-PT"/>
              <a:t>), muito simbólico, em </a:t>
            </a:r>
            <a:r>
              <a:rPr lang="pt-PT" i="1" err="1"/>
              <a:t>React</a:t>
            </a:r>
            <a:r>
              <a:rPr lang="pt-PT"/>
              <a:t> para simular uma app real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i="1"/>
              <a:t>Tentar adquirir um </a:t>
            </a:r>
            <a:r>
              <a:rPr lang="pt-PT" i="1" err="1"/>
              <a:t>host</a:t>
            </a:r>
            <a:r>
              <a:rPr lang="pt-PT" i="1"/>
              <a:t> temporário para simular uma aplicação real </a:t>
            </a:r>
            <a:r>
              <a:rPr lang="pt-PT"/>
              <a:t>– Estamos a pensar levar este projeto para outro nível e, se o tempo permitir (ou seja, se chover muito na queima), adquirir servidores (para a </a:t>
            </a:r>
            <a:r>
              <a:rPr lang="pt-PT" i="1" err="1"/>
              <a:t>back-end</a:t>
            </a:r>
            <a:r>
              <a:rPr lang="pt-PT" i="1"/>
              <a:t> </a:t>
            </a:r>
            <a:r>
              <a:rPr lang="pt-PT"/>
              <a:t>e base de dados) juntamente com um domínio e lançar esta aplicação para produção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90336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ROADMAP E DIVISÃO DE TRABALHO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Nunes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uc2020217697@student.uc.pt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francsico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Este projeto tem como propósito simular o uso prático de uma base de dados numa API que interage com uma aplicação.</a:t>
            </a:r>
          </a:p>
          <a:p>
            <a:r>
              <a:rPr lang="pt-PT"/>
              <a:t>Os objetivos deste trabalho são:</a:t>
            </a:r>
          </a:p>
          <a:p>
            <a:pPr lvl="1"/>
            <a:r>
              <a:rPr lang="pt-PT"/>
              <a:t>Verificar quais os melhores métodos de planeamento de estruturas de dados e a sua importância para o funcionamento de uma aplicação</a:t>
            </a:r>
          </a:p>
          <a:p>
            <a:pPr lvl="1"/>
            <a:r>
              <a:rPr lang="pt-PT"/>
              <a:t>Por em prática, numa API, a interação entre uma base de dados e o seu utilizador </a:t>
            </a:r>
            <a:r>
              <a:rPr lang="pt-PT" i="1"/>
              <a:t>(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vs</a:t>
            </a:r>
            <a:r>
              <a:rPr lang="pt-PT" i="1"/>
              <a:t> server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)</a:t>
            </a:r>
            <a:r>
              <a:rPr lang="pt-PT"/>
              <a:t>.</a:t>
            </a:r>
          </a:p>
          <a:p>
            <a:pPr lvl="1"/>
            <a:r>
              <a:rPr lang="pt-PT"/>
              <a:t>Entender como um projeto por detrás do qual existe uma base de dados é organizado, planeado e executado.</a:t>
            </a:r>
          </a:p>
          <a:p>
            <a:pPr lvl="1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Este projeto tem por base fazer o 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/>
              <a:t> de uma </a:t>
            </a:r>
            <a:r>
              <a:rPr lang="pt-PT" i="1"/>
              <a:t>web-</a:t>
            </a:r>
            <a:r>
              <a:rPr lang="pt-PT" i="1" err="1"/>
              <a:t>aplication</a:t>
            </a:r>
            <a:r>
              <a:rPr lang="pt-PT" i="1"/>
              <a:t>. </a:t>
            </a:r>
            <a:r>
              <a:rPr lang="pt-PT"/>
              <a:t>Foi-nos colocado o desafio de desenvolver um sistema de compra e venda de produtos eletrónicos online, tendo como alicerce uma base de dados eficaz, adequada às necessidades dos utilizadores da mesma.</a:t>
            </a:r>
          </a:p>
          <a:p>
            <a:pPr marL="0" indent="0">
              <a:buNone/>
            </a:pPr>
            <a:r>
              <a:rPr lang="pt-PT"/>
              <a:t>A aplicação permite aos utilizadores comprar e vender determinados produtos que, por sua vez, podem deter de secções de perguntas e respostas feitas por outros </a:t>
            </a:r>
            <a:r>
              <a:rPr lang="pt-PT" i="1" err="1"/>
              <a:t>users</a:t>
            </a:r>
            <a:r>
              <a:rPr lang="pt-PT" i="1"/>
              <a:t>.</a:t>
            </a:r>
          </a:p>
          <a:p>
            <a:pPr marL="0" indent="0">
              <a:buNone/>
            </a:pPr>
            <a:r>
              <a:rPr lang="pt-PT"/>
              <a:t>Alem disto, a aplicação pressupõe a moderação através de administradores, que têm acesso a mais funcionalidades, tais como: remover perguntas, ver histórico de produtos e atualizar o seu stock.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/>
              <a:t>Deste modo, apercebemo-nos que, de acordo com os requisitos, era pertinente dividir a estrutura de dados em cinco pilares principais que acabam por se interligar, formando a “estrutura geral” (base de dados):</a:t>
            </a:r>
          </a:p>
          <a:p>
            <a:pPr lvl="1"/>
            <a:r>
              <a:rPr lang="pt-PT" sz="1800"/>
              <a:t>Utilizadores (permissões)</a:t>
            </a:r>
          </a:p>
          <a:p>
            <a:pPr lvl="1"/>
            <a:r>
              <a:rPr lang="pt-PT" sz="1800"/>
              <a:t>Produtos e o seu Rating (especificações, empresas e o seu histórico)</a:t>
            </a:r>
          </a:p>
          <a:p>
            <a:pPr lvl="1"/>
            <a:r>
              <a:rPr lang="pt-PT" sz="1800"/>
              <a:t>Pedidos de Produtos (feito por utilizadores)</a:t>
            </a:r>
          </a:p>
          <a:p>
            <a:pPr lvl="1"/>
            <a:r>
              <a:rPr lang="pt-PT" sz="1800"/>
              <a:t>Perguntas e respostas</a:t>
            </a:r>
          </a:p>
          <a:p>
            <a:pPr marL="457200" lvl="1" indent="0">
              <a:buNone/>
            </a:pPr>
            <a:endParaRPr lang="pt-PT" sz="1800"/>
          </a:p>
          <a:p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0A8C617-74A5-4A09-AC51-BEEDE397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4" y="2512291"/>
            <a:ext cx="5939895" cy="2509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745816" y="2142067"/>
            <a:ext cx="5350184" cy="3649134"/>
          </a:xfrm>
          <a:prstGeom prst="rect">
            <a:avLst/>
          </a:prstGeom>
          <a:ln w="57150">
            <a:solidFill>
              <a:schemeClr val="accent2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utilizadores é composta por 3 tabelas principais, um </a:t>
            </a:r>
            <a:r>
              <a:rPr lang="pt-PT" b="1" i="1" err="1"/>
              <a:t>User</a:t>
            </a:r>
            <a:r>
              <a:rPr lang="pt-PT"/>
              <a:t> onde é guardada a informação base de um utilizador (password encriptada, nome de utilizador, email…), uma tabela com </a:t>
            </a:r>
            <a:r>
              <a:rPr lang="pt-PT" b="1" i="1"/>
              <a:t>as Roles de cada utilizador, </a:t>
            </a:r>
            <a:r>
              <a:rPr lang="pt-PT"/>
              <a:t>juntamente com a data em que as quais foram fornecidas e, por fim, uma tabela </a:t>
            </a:r>
            <a:r>
              <a:rPr lang="pt-PT" b="1" i="1"/>
              <a:t>Roles</a:t>
            </a:r>
            <a:r>
              <a:rPr lang="pt-PT"/>
              <a:t> que contém todos os tipos de roles e os dados que lhes são intrínsecos.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FFA6D1-929D-463A-9F6A-8A287C98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29" y="1337733"/>
            <a:ext cx="4729344" cy="5225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Esta secção é composta por 5 tabelas principais: a </a:t>
            </a:r>
            <a:r>
              <a:rPr lang="pt-PT" b="1" i="1" err="1"/>
              <a:t>Product</a:t>
            </a:r>
            <a:r>
              <a:rPr lang="pt-PT" i="1"/>
              <a:t>,</a:t>
            </a:r>
            <a:r>
              <a:rPr lang="pt-PT"/>
              <a:t> onde é guardada a informação base de um produto (nome, preço, stock); a </a:t>
            </a:r>
            <a:r>
              <a:rPr lang="pt-PT" b="1" i="1"/>
              <a:t>Empresa</a:t>
            </a:r>
            <a:r>
              <a:rPr lang="pt-PT" i="1"/>
              <a:t>,</a:t>
            </a:r>
            <a:r>
              <a:rPr lang="pt-PT"/>
              <a:t> onde é feita outra tabela que contem informação mais específica sobre a empresa em causa (nome, endereço, telefone …); a </a:t>
            </a:r>
            <a:r>
              <a:rPr lang="pt-PT" b="1" i="1"/>
              <a:t>Especificações</a:t>
            </a:r>
            <a:r>
              <a:rPr lang="pt-PT"/>
              <a:t> de um produto juntamente com uma tabela que ligue </a:t>
            </a:r>
            <a:r>
              <a:rPr lang="pt-PT" i="1"/>
              <a:t>n</a:t>
            </a:r>
            <a:r>
              <a:rPr lang="pt-PT"/>
              <a:t> especificações a </a:t>
            </a:r>
            <a:r>
              <a:rPr lang="pt-PT" i="1"/>
              <a:t>n </a:t>
            </a:r>
            <a:r>
              <a:rPr lang="pt-PT"/>
              <a:t>Produtos (visto que a mesma especificação pode ser transversal a vários produtos) uma tabela que guarde o </a:t>
            </a:r>
            <a:r>
              <a:rPr lang="pt-PT" b="1" i="1"/>
              <a:t>Histórico de Produtos </a:t>
            </a:r>
            <a:r>
              <a:rPr lang="pt-PT"/>
              <a:t>(que também tenha a data que foi modificado) e, por fim, os </a:t>
            </a:r>
            <a:r>
              <a:rPr lang="pt-PT" b="1" i="1"/>
              <a:t>Ratings</a:t>
            </a:r>
            <a:r>
              <a:rPr lang="pt-PT"/>
              <a:t> associados aos produtos.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7B73B0-5299-4717-BDA3-5C24B93C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16" y="2576052"/>
            <a:ext cx="6022866" cy="27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THREADS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de</a:t>
            </a:r>
            <a:r>
              <a:rPr lang="pt-PT" b="1" i="1"/>
              <a:t> </a:t>
            </a:r>
            <a:r>
              <a:rPr lang="pt-PT"/>
              <a:t>Perguntas e respostas é composta por </a:t>
            </a:r>
            <a:r>
              <a:rPr lang="pt-PT" b="1" i="1" err="1"/>
              <a:t>Threads</a:t>
            </a:r>
            <a:r>
              <a:rPr lang="pt-PT"/>
              <a:t>, ou seja, uma área de discussão para </a:t>
            </a:r>
            <a:r>
              <a:rPr lang="pt-PT" b="1" i="1"/>
              <a:t>Responder</a:t>
            </a:r>
            <a:r>
              <a:rPr lang="pt-PT"/>
              <a:t> a uma pergunta principal (ou a outras respostas) juntamente com </a:t>
            </a:r>
            <a:r>
              <a:rPr lang="pt-PT" b="1" i="1"/>
              <a:t>Notificações</a:t>
            </a:r>
            <a:r>
              <a:rPr lang="pt-PT"/>
              <a:t> da mesma, que são guardadas para serem abertas por um </a:t>
            </a:r>
            <a:r>
              <a:rPr lang="pt-PT" err="1"/>
              <a:t>user</a:t>
            </a:r>
            <a:r>
              <a:rPr lang="pt-PT"/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AAF4802-B731-4848-9E77-905E8161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690" y="2515177"/>
            <a:ext cx="6155971" cy="290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ORDERS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5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Finalmente, temos a secção de pedidos de produtos, onde são guardadas as </a:t>
            </a:r>
            <a:r>
              <a:rPr lang="pt-PT" b="1" i="1" err="1"/>
              <a:t>Orders</a:t>
            </a:r>
            <a:r>
              <a:rPr lang="pt-PT" b="1" i="1"/>
              <a:t> </a:t>
            </a:r>
            <a:r>
              <a:rPr lang="pt-PT"/>
              <a:t>feitas por utilizadores que contêm diversos produtos, juntamente com a data, preço total e o seu estado.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224EF1-5B13-414E-9581-C325D253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009"/>
            <a:ext cx="5684303" cy="3240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5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9041-FFBD-4AEB-8BB2-193758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9582"/>
            <a:ext cx="10131425" cy="1456267"/>
          </a:xfrm>
        </p:spPr>
        <p:txBody>
          <a:bodyPr/>
          <a:lstStyle/>
          <a:p>
            <a:r>
              <a:rPr lang="pt-PT"/>
              <a:t>Juntos formam O MODELO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76C41-BCBE-4755-ABC7-54FF27194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*imagem do modelo completo*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B467836-F218-4C9D-B8A5-8177D226C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178" y="1510224"/>
            <a:ext cx="11836086" cy="4507117"/>
          </a:xfrm>
        </p:spPr>
      </p:pic>
    </p:spTree>
    <p:extLst>
      <p:ext uri="{BB962C8B-B14F-4D97-AF65-F5344CB8AC3E}">
        <p14:creationId xmlns:p14="http://schemas.microsoft.com/office/powerpoint/2010/main" val="1392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0632C2-06E4-4B3C-B1DE-703B77CC218D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dd18a0-b79f-4092-be33-0b324616ec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147</TotalTime>
  <Words>823</Words>
  <Application>Microsoft Office PowerPoint</Application>
  <PresentationFormat>Ecrã Panorâmico</PresentationFormat>
  <Paragraphs>57</Paragraphs>
  <Slides>14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 Utilizadores</vt:lpstr>
      <vt:lpstr>Explicação geral da base de dados PRODUTOS</vt:lpstr>
      <vt:lpstr>Explicação geral da base de dados THREADS</vt:lpstr>
      <vt:lpstr>Explicação geral da base de dados ORDERS</vt:lpstr>
      <vt:lpstr>Juntos formam O MODELO ER</vt:lpstr>
      <vt:lpstr>MODELO FISICO</vt:lpstr>
      <vt:lpstr>Operações da base de dados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José Gonçalves Nunes</cp:lastModifiedBy>
  <cp:revision>5</cp:revision>
  <dcterms:created xsi:type="dcterms:W3CDTF">2022-03-20T19:20:57Z</dcterms:created>
  <dcterms:modified xsi:type="dcterms:W3CDTF">2022-03-24T23:59:25Z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