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85" r:id="rId12"/>
    <p:sldId id="287" r:id="rId13"/>
    <p:sldId id="288" r:id="rId14"/>
    <p:sldId id="289" r:id="rId15"/>
    <p:sldId id="290" r:id="rId16"/>
    <p:sldId id="258" r:id="rId17"/>
    <p:sldId id="278" r:id="rId18"/>
    <p:sldId id="274" r:id="rId1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14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25/03/2022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25/03/2022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9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8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731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FC9A6D-C0CD-4089-B74D-EE9E3D2A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" y="1179990"/>
            <a:ext cx="11594688" cy="55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8151-46F3-4585-9867-80923D64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82" y="239796"/>
            <a:ext cx="10131425" cy="827003"/>
          </a:xfrm>
        </p:spPr>
        <p:txBody>
          <a:bodyPr/>
          <a:lstStyle/>
          <a:p>
            <a:r>
              <a:rPr lang="pt-PT" dirty="0"/>
              <a:t>Operações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BBDA1D-8B23-4567-99CF-0ADF373B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066799"/>
            <a:ext cx="11152237" cy="4724402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58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02B9-6F4C-4D1E-95CB-3248195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44129"/>
            <a:ext cx="10131425" cy="807338"/>
          </a:xfrm>
        </p:spPr>
        <p:txBody>
          <a:bodyPr>
            <a:normAutofit fontScale="90000"/>
          </a:bodyPr>
          <a:lstStyle/>
          <a:p>
            <a:r>
              <a:rPr lang="pt-PT" dirty="0"/>
              <a:t>Transações</a:t>
            </a:r>
            <a:br>
              <a:rPr lang="pt-PT" dirty="0"/>
            </a:br>
            <a:r>
              <a:rPr lang="pt-PT" sz="1600" dirty="0"/>
              <a:t>conjunto de comandos que DEVEM SER EXECUTADOS TODOS EM CONJUNTO OU NÃO.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CF439-B965-492D-A2AB-EA24D0A3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366684"/>
            <a:ext cx="10542637" cy="4424517"/>
          </a:xfrm>
        </p:spPr>
        <p:txBody>
          <a:bodyPr/>
          <a:lstStyle/>
          <a:p>
            <a:r>
              <a:rPr lang="pt-PT" dirty="0"/>
              <a:t>Compra e venda de produtos (retirar o produto do stock e dar a um utilizador)</a:t>
            </a:r>
          </a:p>
          <a:p>
            <a:r>
              <a:rPr lang="pt-PT" dirty="0"/>
              <a:t>Efetuar</a:t>
            </a:r>
          </a:p>
        </p:txBody>
      </p:sp>
    </p:spTree>
    <p:extLst>
      <p:ext uri="{BB962C8B-B14F-4D97-AF65-F5344CB8AC3E}">
        <p14:creationId xmlns:p14="http://schemas.microsoft.com/office/powerpoint/2010/main" val="57964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Linguagem usada: </a:t>
            </a:r>
            <a:r>
              <a:rPr lang="pt-PT" err="1"/>
              <a:t>Javascript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/>
              <a:t>Os nossos objetivos consistem em</a:t>
            </a:r>
            <a:r>
              <a:rPr lang="pt-PT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Implementar a base de dados (de modo a conseguirmos fazer </a:t>
            </a:r>
            <a:r>
              <a:rPr lang="pt-PT" i="1" err="1"/>
              <a:t>queries</a:t>
            </a:r>
            <a:r>
              <a:rPr lang="pt-PT" i="1"/>
              <a:t> </a:t>
            </a:r>
            <a:r>
              <a:rPr lang="pt-PT"/>
              <a:t>em </a:t>
            </a:r>
            <a:r>
              <a:rPr lang="pt-PT" i="1" err="1"/>
              <a:t>Postgresql</a:t>
            </a:r>
            <a:r>
              <a:rPr lang="pt-PT"/>
              <a:t>)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Autenticação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Registo de produtos e utilizadores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Atualizar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Efetuar Compras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Deixar perguntas e </a:t>
            </a:r>
            <a:r>
              <a:rPr lang="pt-PT" sz="1200" i="1"/>
              <a:t>ratings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Consultar informações dos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Obter estatísticas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Depois disto, pensamos implementar um pequeno website (</a:t>
            </a:r>
            <a:r>
              <a:rPr lang="pt-PT" err="1"/>
              <a:t>front-end</a:t>
            </a:r>
            <a:r>
              <a:rPr lang="pt-PT"/>
              <a:t>), muito simbólico, em </a:t>
            </a:r>
            <a:r>
              <a:rPr lang="pt-PT" i="1" err="1"/>
              <a:t>React</a:t>
            </a:r>
            <a:r>
              <a:rPr lang="pt-PT"/>
              <a:t> para simular uma app real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i="1"/>
              <a:t>Tentar adquirir um </a:t>
            </a:r>
            <a:r>
              <a:rPr lang="pt-PT" i="1" err="1"/>
              <a:t>host</a:t>
            </a:r>
            <a:r>
              <a:rPr lang="pt-PT" i="1"/>
              <a:t> temporário para simular uma aplicação real </a:t>
            </a:r>
            <a:r>
              <a:rPr lang="pt-PT"/>
              <a:t>– Estamos a pensar levar este projeto para outro nível e, se o tempo permitir (ou seja, se chover muito na queima), adquirir servidores (para a </a:t>
            </a:r>
            <a:r>
              <a:rPr lang="pt-PT" i="1" err="1"/>
              <a:t>back-end</a:t>
            </a:r>
            <a:r>
              <a:rPr lang="pt-PT" i="1"/>
              <a:t> </a:t>
            </a:r>
            <a:r>
              <a:rPr lang="pt-PT"/>
              <a:t>e base de dados) juntamente com um domínio e lançar esta aplicação para produção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/>
              <a:t>Utilizadores (permissões)</a:t>
            </a:r>
          </a:p>
          <a:p>
            <a:pPr lvl="1"/>
            <a:r>
              <a:rPr lang="pt-PT" sz="1800"/>
              <a:t>Produtos e o seu Rating (especificações, empresas e o seu histórico)</a:t>
            </a:r>
          </a:p>
          <a:p>
            <a:pPr lvl="1"/>
            <a:r>
              <a:rPr lang="pt-PT" sz="1800"/>
              <a:t>Pedidos de Produtos (feito por utilizadores)</a:t>
            </a:r>
          </a:p>
          <a:p>
            <a:pPr lvl="1"/>
            <a:r>
              <a:rPr lang="pt-PT" sz="1800"/>
              <a:t>Perguntas e respostas</a:t>
            </a:r>
          </a:p>
          <a:p>
            <a:pPr marL="457200" lvl="1" indent="0">
              <a:buNone/>
            </a:pPr>
            <a:endParaRPr lang="pt-PT" sz="1800"/>
          </a:p>
          <a:p>
            <a:endParaRPr lang="pt-PT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9575DBF-3D6C-4B71-8426-A5197EAE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564" y="1720645"/>
            <a:ext cx="6642436" cy="35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A secção utilizadores é composta por 4 tabelas principais, um </a:t>
            </a:r>
            <a:r>
              <a:rPr lang="pt-PT" b="1" i="1" dirty="0" err="1"/>
              <a:t>User</a:t>
            </a:r>
            <a:r>
              <a:rPr lang="pt-PT" dirty="0"/>
              <a:t> onde é guardada a informação base de um utilizador (password encriptada, nome de utilizador, email…) e as suas extensões de herança: </a:t>
            </a:r>
            <a:r>
              <a:rPr lang="pt-PT" b="1" i="1" dirty="0"/>
              <a:t>Vendedor</a:t>
            </a:r>
            <a:r>
              <a:rPr lang="pt-PT" dirty="0"/>
              <a:t>, </a:t>
            </a:r>
            <a:r>
              <a:rPr lang="pt-PT" b="1" i="1" dirty="0"/>
              <a:t>Comprador</a:t>
            </a:r>
            <a:r>
              <a:rPr lang="pt-PT" dirty="0"/>
              <a:t> (da tabela </a:t>
            </a:r>
            <a:r>
              <a:rPr lang="pt-PT" b="1" i="1" dirty="0"/>
              <a:t>Transacionistas</a:t>
            </a:r>
            <a:r>
              <a:rPr lang="pt-PT" dirty="0"/>
              <a:t>) e </a:t>
            </a:r>
            <a:r>
              <a:rPr lang="pt-PT" b="1" i="1" dirty="0"/>
              <a:t>Administrador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4A5A4E-1B34-45B2-80D1-67009C6B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16" y="1337733"/>
            <a:ext cx="470600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 dirty="0"/>
              <a:t>Esta secção é composta por 5 tabelas principais: a </a:t>
            </a:r>
            <a:r>
              <a:rPr lang="pt-PT" b="1" i="1" dirty="0" err="1"/>
              <a:t>Product</a:t>
            </a:r>
            <a:r>
              <a:rPr lang="pt-PT" dirty="0"/>
              <a:t>, (e as suas extensões) onde é guardada a informação base de um produto (nome, preço, stock); a </a:t>
            </a:r>
            <a:r>
              <a:rPr lang="pt-PT" b="1" i="1" dirty="0"/>
              <a:t>Empresa</a:t>
            </a:r>
            <a:r>
              <a:rPr lang="pt-PT" i="1" dirty="0"/>
              <a:t>,</a:t>
            </a:r>
            <a:r>
              <a:rPr lang="pt-PT" dirty="0"/>
              <a:t> onde é feita outra tabela que contem informação mais específica sobre a empresa em causa (nome, endereço, telefone …); a </a:t>
            </a:r>
            <a:r>
              <a:rPr lang="pt-PT" b="1" i="1" dirty="0"/>
              <a:t>Especificações</a:t>
            </a:r>
            <a:r>
              <a:rPr lang="pt-PT" dirty="0"/>
              <a:t> de um produto juntamente com uma tabela que ligue </a:t>
            </a:r>
            <a:r>
              <a:rPr lang="pt-PT" i="1" dirty="0"/>
              <a:t>n</a:t>
            </a:r>
            <a:r>
              <a:rPr lang="pt-PT" dirty="0"/>
              <a:t> especificações a um</a:t>
            </a:r>
            <a:r>
              <a:rPr lang="pt-PT" i="1" dirty="0"/>
              <a:t> </a:t>
            </a:r>
            <a:r>
              <a:rPr lang="pt-PT" dirty="0"/>
              <a:t>Produto uma tabela que guarde o </a:t>
            </a:r>
            <a:r>
              <a:rPr lang="pt-PT" b="1" i="1" dirty="0"/>
              <a:t>Histórico de Produtos </a:t>
            </a:r>
            <a:r>
              <a:rPr lang="pt-PT" dirty="0"/>
              <a:t>(que também tenha a data que foi modificado) e, por fim, os </a:t>
            </a:r>
            <a:r>
              <a:rPr lang="pt-PT" b="1" i="1" dirty="0"/>
              <a:t>Ratings</a:t>
            </a:r>
            <a:r>
              <a:rPr lang="pt-PT" dirty="0"/>
              <a:t> associados aos produtos.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CDA547-2409-44DD-93B2-D243F706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36" y="1449257"/>
            <a:ext cx="4995334" cy="13289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5C6259-EA54-4E6B-886A-D7FAFB76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14" y="2941669"/>
            <a:ext cx="4139381" cy="37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6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de</a:t>
            </a:r>
            <a:r>
              <a:rPr lang="pt-PT" b="1" i="1"/>
              <a:t> </a:t>
            </a:r>
            <a:r>
              <a:rPr lang="pt-PT"/>
              <a:t>Perguntas e respostas é composta por </a:t>
            </a:r>
            <a:r>
              <a:rPr lang="pt-PT" b="1" i="1" err="1"/>
              <a:t>Threads</a:t>
            </a:r>
            <a:r>
              <a:rPr lang="pt-PT"/>
              <a:t>, ou seja, uma área de discussão para </a:t>
            </a:r>
            <a:r>
              <a:rPr lang="pt-PT" b="1" i="1"/>
              <a:t>Responder</a:t>
            </a:r>
            <a:r>
              <a:rPr lang="pt-PT"/>
              <a:t> a uma pergunta principal (ou a outras respostas) juntamente com </a:t>
            </a:r>
            <a:r>
              <a:rPr lang="pt-PT" b="1" i="1"/>
              <a:t>Notificações</a:t>
            </a:r>
            <a:r>
              <a:rPr lang="pt-PT"/>
              <a:t> da mesma, que são guardadas para serem abertas por um </a:t>
            </a:r>
            <a:r>
              <a:rPr lang="pt-PT" err="1"/>
              <a:t>user</a:t>
            </a:r>
            <a:r>
              <a:rPr lang="pt-PT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AE2200-8ECB-4C96-89AB-D1C8839C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36" y="2309438"/>
            <a:ext cx="571579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B5B781-6919-45DA-B0AF-CE32D0DF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98" y="2466186"/>
            <a:ext cx="592537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9582"/>
            <a:ext cx="10131425" cy="1456267"/>
          </a:xfrm>
        </p:spPr>
        <p:txBody>
          <a:bodyPr/>
          <a:lstStyle/>
          <a:p>
            <a:r>
              <a:rPr lang="pt-PT"/>
              <a:t>Juntos formam O MODELO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76C41-BCBE-4755-ABC7-54FF27194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*imagem do modelo completo*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0CF759-D61B-4EC5-A11F-662D85D03D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E64A28-4ECA-4C2E-8612-89EAF063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3" y="1159983"/>
            <a:ext cx="11811674" cy="55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370</TotalTime>
  <Words>825</Words>
  <Application>Microsoft Office PowerPoint</Application>
  <PresentationFormat>Ecrã Panorâmico</PresentationFormat>
  <Paragraphs>60</Paragraphs>
  <Slides>15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ORDERS</vt:lpstr>
      <vt:lpstr>Juntos formam O MODELO ER</vt:lpstr>
      <vt:lpstr>MODELO FISICO</vt:lpstr>
      <vt:lpstr>Operações da base de dados</vt:lpstr>
      <vt:lpstr>Transações conjunto de comandos que DEVEM SER EXECUTADOS TODOS EM CONJUNTO OU NÃO.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José Gonçalves Nunes</cp:lastModifiedBy>
  <cp:revision>10</cp:revision>
  <dcterms:created xsi:type="dcterms:W3CDTF">2022-03-20T19:20:57Z</dcterms:created>
  <dcterms:modified xsi:type="dcterms:W3CDTF">2022-03-25T18:18:57Z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