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03CCB-6038-2D7D-D4C7-8D25EA11D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D06018-69E3-FCD3-B9DB-4DD4FC748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C9658A-D93F-F455-25F2-A2A929A1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CA3D-1A4C-4956-9A9B-EF07F1690F39}" type="datetimeFigureOut">
              <a:rPr lang="es-CO" smtClean="0"/>
              <a:t>17/05/2023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00AD3C-27F5-ED34-E433-249DCB85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C97646-C2D3-8F26-2FA6-C50B3A05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6FC2-43AA-493C-AC41-4D9AC72871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921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529E4-CEFB-058E-F655-6532919E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072D02-5EA4-6485-08BA-67282834C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6A3C41-F686-F523-45A1-0961C77A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CA3D-1A4C-4956-9A9B-EF07F1690F39}" type="datetimeFigureOut">
              <a:rPr lang="es-CO" smtClean="0"/>
              <a:t>17/05/2023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41A555-5582-B721-55D9-5D408DE9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C45095-629E-2FBB-22EB-E13F4C17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6FC2-43AA-493C-AC41-4D9AC72871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759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C1CA49-DAA1-BCC3-30F7-D0D5C7EA1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262D3C-3C58-120D-04BC-6CE7C6082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CAEF77-2EE0-A137-35C1-12AB026A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CA3D-1A4C-4956-9A9B-EF07F1690F39}" type="datetimeFigureOut">
              <a:rPr lang="es-CO" smtClean="0"/>
              <a:t>17/05/2023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0B613C-16FB-5C6E-D771-8C0F3921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A72BB5-7BAD-53EC-0851-5D7EA22B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6FC2-43AA-493C-AC41-4D9AC72871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107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C92A2-16FD-B1EB-A392-465FBB25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6C3FB-93DE-AE8D-5C69-1C93D6418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3279FA-EA34-380B-59AC-46A5EAF7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CA3D-1A4C-4956-9A9B-EF07F1690F39}" type="datetimeFigureOut">
              <a:rPr lang="es-CO" smtClean="0"/>
              <a:t>17/05/2023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F1F502-1F3F-2B5E-F5A5-980ECDDE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7F376E-DE27-A149-DC7E-1512EAB9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6FC2-43AA-493C-AC41-4D9AC72871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332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3AF30-4920-C7FA-1021-151CD36E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299162-97EA-617F-C538-BD295C77C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45699B-0642-ADD7-5272-886466D8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CA3D-1A4C-4956-9A9B-EF07F1690F39}" type="datetimeFigureOut">
              <a:rPr lang="es-CO" smtClean="0"/>
              <a:t>17/05/2023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67A03D-C0B6-0A84-8581-AE3EFBDA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B48F11-6402-CDFC-2A92-EE6D5A68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6FC2-43AA-493C-AC41-4D9AC72871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836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09671-146C-B74F-7F0A-3DBD5994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1100B-E002-EB48-B5A9-2D4E9544D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5FE87B-12C1-6201-6C88-66CB8CE1A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491E06-CD62-8114-95AE-D046A78F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CA3D-1A4C-4956-9A9B-EF07F1690F39}" type="datetimeFigureOut">
              <a:rPr lang="es-CO" smtClean="0"/>
              <a:t>17/05/2023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7CA52B-6632-4B37-D5DE-6C8949D7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24EEC7-EBB9-1392-B68D-737B5DB1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6FC2-43AA-493C-AC41-4D9AC72871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841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3D161-7A57-6055-2A2A-60850158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E17498-375B-A8B3-331A-7636ED70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3C3882-A619-40FA-E009-C42723AA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AFCCAD-C402-E726-1317-911027542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6E011E-137B-AA75-6F43-665D27C32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2F6C38-FF53-C995-FF1D-E4FD09DE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CA3D-1A4C-4956-9A9B-EF07F1690F39}" type="datetimeFigureOut">
              <a:rPr lang="es-CO" smtClean="0"/>
              <a:t>17/05/2023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758112-F71A-DFEA-8B20-AA0832F4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79EEF7-C495-200C-6A28-4ED7DC76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6FC2-43AA-493C-AC41-4D9AC72871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852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4F9BF-2D8D-9569-AE48-8EFFAF98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062BD2-E7AB-51CD-E9C7-E34B99E8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CA3D-1A4C-4956-9A9B-EF07F1690F39}" type="datetimeFigureOut">
              <a:rPr lang="es-CO" smtClean="0"/>
              <a:t>17/05/2023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08D9D8-A014-8739-80A4-677D013B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8633FD-F5FF-509D-CD99-259F9322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6FC2-43AA-493C-AC41-4D9AC72871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657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DC750C-626B-5A21-BDB7-419AA42C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CA3D-1A4C-4956-9A9B-EF07F1690F39}" type="datetimeFigureOut">
              <a:rPr lang="es-CO" smtClean="0"/>
              <a:t>17/05/2023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0B324A-8298-865B-D0E2-DB550C66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3041FC-05CA-40AA-4A3C-58F9D564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6FC2-43AA-493C-AC41-4D9AC72871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790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78155-1A14-C0C2-E8F5-7EF17429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E39BE1-935E-244D-0682-CD52FD428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69A6E7-651B-343B-363B-E520E176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CC168-6DF9-12F6-7261-7697035D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CA3D-1A4C-4956-9A9B-EF07F1690F39}" type="datetimeFigureOut">
              <a:rPr lang="es-CO" smtClean="0"/>
              <a:t>17/05/2023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3ABAD3-2DFA-818A-C434-462B8B1D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9967B4-7ED5-E4CE-25B6-96C9486D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6FC2-43AA-493C-AC41-4D9AC72871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0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1A3E6-98F3-AF97-170B-AFC1C5B8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4B3D89-8133-D11A-955F-110E32AC2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BFB90D-2FA7-E15A-C2A9-3096F6BE7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CA1815-1A5C-A94F-9A61-C31E1292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CA3D-1A4C-4956-9A9B-EF07F1690F39}" type="datetimeFigureOut">
              <a:rPr lang="es-CO" smtClean="0"/>
              <a:t>17/05/2023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D38BA9-0040-FE39-B5C6-F6F90680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AF5DC7-7B92-801B-FC2D-16E07B88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6FC2-43AA-493C-AC41-4D9AC72871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22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744350-F9C2-F92F-AC37-36320C51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61EE61-B623-D809-E50B-B9281CFEE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D7878E-6327-3790-A070-509F99216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CA3D-1A4C-4956-9A9B-EF07F1690F39}" type="datetimeFigureOut">
              <a:rPr lang="es-CO" smtClean="0"/>
              <a:t>17/05/2023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DCA73B-38D3-7DB9-7DB1-CACDE1EF5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75E87D-C911-74BD-2176-BE8A296AF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86FC2-43AA-493C-AC41-4D9AC72871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978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407B84-AF26-5EDB-6233-2CB1AC5B1A86}"/>
              </a:ext>
            </a:extLst>
          </p:cNvPr>
          <p:cNvSpPr/>
          <p:nvPr/>
        </p:nvSpPr>
        <p:spPr>
          <a:xfrm>
            <a:off x="5280339" y="386367"/>
            <a:ext cx="970208" cy="618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: b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958001B-C99F-2E3B-D4A3-FAE2728BC92D}"/>
              </a:ext>
            </a:extLst>
          </p:cNvPr>
          <p:cNvSpPr/>
          <p:nvPr/>
        </p:nvSpPr>
        <p:spPr>
          <a:xfrm>
            <a:off x="3638283" y="1742940"/>
            <a:ext cx="970208" cy="618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: c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B9338C5-1B88-957E-DA82-58DD7ADE6F22}"/>
              </a:ext>
            </a:extLst>
          </p:cNvPr>
          <p:cNvSpPr/>
          <p:nvPr/>
        </p:nvSpPr>
        <p:spPr>
          <a:xfrm>
            <a:off x="7098407" y="1734353"/>
            <a:ext cx="970208" cy="618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: c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91C64B1-2C4B-CBAC-494F-23CFD61FC81F}"/>
              </a:ext>
            </a:extLst>
          </p:cNvPr>
          <p:cNvSpPr/>
          <p:nvPr/>
        </p:nvSpPr>
        <p:spPr>
          <a:xfrm>
            <a:off x="2253804" y="3336698"/>
            <a:ext cx="970208" cy="618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: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CDF0619F-02A6-983E-064C-3F2D8E8624CE}"/>
                  </a:ext>
                </a:extLst>
              </p:cNvPr>
              <p:cNvSpPr/>
              <p:nvPr/>
            </p:nvSpPr>
            <p:spPr>
              <a:xfrm>
                <a:off x="4130901" y="3281417"/>
                <a:ext cx="1813774" cy="618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</a:t>
                </a:r>
                <a14:m>
                  <m:oMath xmlns:m="http://schemas.openxmlformats.org/officeDocument/2006/math"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&gt;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s-CO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CDF0619F-02A6-983E-064C-3F2D8E862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901" y="3281417"/>
                <a:ext cx="1813774" cy="6181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066E49C0-9573-B352-440C-92AD394CB510}"/>
              </a:ext>
            </a:extLst>
          </p:cNvPr>
          <p:cNvSpPr/>
          <p:nvPr/>
        </p:nvSpPr>
        <p:spPr>
          <a:xfrm>
            <a:off x="6366460" y="3281417"/>
            <a:ext cx="970208" cy="618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: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145965D9-3B3A-D206-65CF-1D4828C8FE40}"/>
                  </a:ext>
                </a:extLst>
              </p:cNvPr>
              <p:cNvSpPr/>
              <p:nvPr/>
            </p:nvSpPr>
            <p:spPr>
              <a:xfrm>
                <a:off x="880061" y="5215934"/>
                <a:ext cx="1813774" cy="618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O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145965D9-3B3A-D206-65CF-1D4828C8F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61" y="5215934"/>
                <a:ext cx="1813774" cy="6181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57CE1238-3E38-6266-B07E-0E31468F3AA0}"/>
                  </a:ext>
                </a:extLst>
              </p:cNvPr>
              <p:cNvSpPr/>
              <p:nvPr/>
            </p:nvSpPr>
            <p:spPr>
              <a:xfrm>
                <a:off x="2794717" y="5215934"/>
                <a:ext cx="1813774" cy="618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O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57CE1238-3E38-6266-B07E-0E31468F3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717" y="5215934"/>
                <a:ext cx="1813774" cy="6181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6D7475CB-96DF-EA7A-7B2F-6108E6291813}"/>
                  </a:ext>
                </a:extLst>
              </p:cNvPr>
              <p:cNvSpPr/>
              <p:nvPr/>
            </p:nvSpPr>
            <p:spPr>
              <a:xfrm>
                <a:off x="7565268" y="3281416"/>
                <a:ext cx="1813774" cy="618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</a:t>
                </a:r>
                <a14:m>
                  <m:oMath xmlns:m="http://schemas.openxmlformats.org/officeDocument/2006/math"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&gt;</m:t>
                    </m:r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s-CO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6D7475CB-96DF-EA7A-7B2F-6108E6291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268" y="3281416"/>
                <a:ext cx="1813774" cy="61818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7502E821-56BB-E477-C4E4-A2683D4B3FCA}"/>
                  </a:ext>
                </a:extLst>
              </p:cNvPr>
              <p:cNvSpPr/>
              <p:nvPr/>
            </p:nvSpPr>
            <p:spPr>
              <a:xfrm>
                <a:off x="5103256" y="5192854"/>
                <a:ext cx="1813774" cy="618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&gt;</m:t>
                    </m:r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s-CO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7502E821-56BB-E477-C4E4-A2683D4B3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256" y="5192854"/>
                <a:ext cx="1813774" cy="61818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E25C7311-ADB8-10A7-F5D9-07CA97BE4421}"/>
                  </a:ext>
                </a:extLst>
              </p:cNvPr>
              <p:cNvSpPr/>
              <p:nvPr/>
            </p:nvSpPr>
            <p:spPr>
              <a:xfrm>
                <a:off x="7098407" y="5215933"/>
                <a:ext cx="1813774" cy="618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&gt;</m:t>
                    </m:r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s-CO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E25C7311-ADB8-10A7-F5D9-07CA97BE44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407" y="5215933"/>
                <a:ext cx="1813774" cy="61818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84535E8-A716-AE74-3D07-B8538A2D86E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123387" y="1004552"/>
            <a:ext cx="1642056" cy="738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FD34238F-C118-30F4-F940-BAF4BCEAA5F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765443" y="1004552"/>
            <a:ext cx="1818068" cy="72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5526A93E-A6AC-26EE-C11E-9A460D354FC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738908" y="2361125"/>
            <a:ext cx="1384479" cy="975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DD9AB598-3A1D-7DDA-D222-6D6EF942B2B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123387" y="2361125"/>
            <a:ext cx="914401" cy="920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5AA55D14-500E-D96C-2B57-AEB5B09EE88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1786948" y="3954883"/>
            <a:ext cx="951960" cy="126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8D824C2-685E-99E7-27FD-811368E7C0EB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738908" y="3954883"/>
            <a:ext cx="962696" cy="126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58FFCFA-F065-5BA2-4488-313B39D66751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6010143" y="3899602"/>
            <a:ext cx="841421" cy="1293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6A0CA141-7247-6A51-6060-C1C1DB203DB0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6851564" y="3899602"/>
            <a:ext cx="1153730" cy="131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E8A008F-16E9-6819-E5E3-08CB375A931A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7583511" y="2352538"/>
            <a:ext cx="888644" cy="928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51B0F449-BF69-59BD-4366-749CC67687E2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6851564" y="2352538"/>
            <a:ext cx="731947" cy="928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024666F6-72B5-2313-EB26-AD76337C299E}"/>
                  </a:ext>
                </a:extLst>
              </p:cNvPr>
              <p:cNvSpPr/>
              <p:nvPr/>
            </p:nvSpPr>
            <p:spPr>
              <a:xfrm>
                <a:off x="3979213" y="1124755"/>
                <a:ext cx="970208" cy="404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024666F6-72B5-2313-EB26-AD76337C2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213" y="1124755"/>
                <a:ext cx="970208" cy="4046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28FC61B5-B88C-D973-FCB0-8079463FA3E9}"/>
                  </a:ext>
                </a:extLst>
              </p:cNvPr>
              <p:cNvSpPr/>
              <p:nvPr/>
            </p:nvSpPr>
            <p:spPr>
              <a:xfrm>
                <a:off x="2425523" y="2618964"/>
                <a:ext cx="970208" cy="404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28FC61B5-B88C-D973-FCB0-8079463FA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523" y="2618964"/>
                <a:ext cx="970208" cy="4046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31CFFF2A-D0FB-28CC-B65A-74A78F310F39}"/>
                  </a:ext>
                </a:extLst>
              </p:cNvPr>
              <p:cNvSpPr/>
              <p:nvPr/>
            </p:nvSpPr>
            <p:spPr>
              <a:xfrm>
                <a:off x="4603902" y="2638545"/>
                <a:ext cx="970208" cy="404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31CFFF2A-D0FB-28CC-B65A-74A78F310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902" y="2638545"/>
                <a:ext cx="970208" cy="4046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AE675C78-2EBB-7574-5D80-C8B314673394}"/>
                  </a:ext>
                </a:extLst>
              </p:cNvPr>
              <p:cNvSpPr/>
              <p:nvPr/>
            </p:nvSpPr>
            <p:spPr>
              <a:xfrm>
                <a:off x="1250862" y="4395442"/>
                <a:ext cx="970208" cy="404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AE675C78-2EBB-7574-5D80-C8B314673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62" y="4395442"/>
                <a:ext cx="970208" cy="4046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5C962161-8E77-EE87-BF6C-4528C2FC2639}"/>
                  </a:ext>
                </a:extLst>
              </p:cNvPr>
              <p:cNvSpPr/>
              <p:nvPr/>
            </p:nvSpPr>
            <p:spPr>
              <a:xfrm>
                <a:off x="3249234" y="4383102"/>
                <a:ext cx="970208" cy="404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5C962161-8E77-EE87-BF6C-4528C2FC2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234" y="4383102"/>
                <a:ext cx="970208" cy="4046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71CB4326-CC0F-8FFA-00D7-9D4093652000}"/>
                  </a:ext>
                </a:extLst>
              </p:cNvPr>
              <p:cNvSpPr/>
              <p:nvPr/>
            </p:nvSpPr>
            <p:spPr>
              <a:xfrm>
                <a:off x="5557773" y="4419154"/>
                <a:ext cx="970208" cy="404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71CB4326-CC0F-8FFA-00D7-9D4093652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773" y="4419154"/>
                <a:ext cx="970208" cy="40461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74DF9DF4-89ED-0D46-CC5F-FB65EF4E7973}"/>
                  </a:ext>
                </a:extLst>
              </p:cNvPr>
              <p:cNvSpPr/>
              <p:nvPr/>
            </p:nvSpPr>
            <p:spPr>
              <a:xfrm>
                <a:off x="7572714" y="4502227"/>
                <a:ext cx="970208" cy="404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74DF9DF4-89ED-0D46-CC5F-FB65EF4E7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714" y="4502227"/>
                <a:ext cx="970208" cy="40461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ángulo 70">
                <a:extLst>
                  <a:ext uri="{FF2B5EF4-FFF2-40B4-BE49-F238E27FC236}">
                    <a16:creationId xmlns:a16="http://schemas.microsoft.com/office/drawing/2014/main" id="{F4BC544C-9701-1A38-E644-559966CCD3DF}"/>
                  </a:ext>
                </a:extLst>
              </p:cNvPr>
              <p:cNvSpPr/>
              <p:nvPr/>
            </p:nvSpPr>
            <p:spPr>
              <a:xfrm>
                <a:off x="7003249" y="1087451"/>
                <a:ext cx="970208" cy="404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Rectángulo 70">
                <a:extLst>
                  <a:ext uri="{FF2B5EF4-FFF2-40B4-BE49-F238E27FC236}">
                    <a16:creationId xmlns:a16="http://schemas.microsoft.com/office/drawing/2014/main" id="{F4BC544C-9701-1A38-E644-559966CCD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249" y="1087451"/>
                <a:ext cx="970208" cy="40461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2072FA74-4BB0-3E20-3EBE-AB58806AFDFE}"/>
                  </a:ext>
                </a:extLst>
              </p:cNvPr>
              <p:cNvSpPr/>
              <p:nvPr/>
            </p:nvSpPr>
            <p:spPr>
              <a:xfrm>
                <a:off x="8262819" y="2596025"/>
                <a:ext cx="970208" cy="404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2072FA74-4BB0-3E20-3EBE-AB58806AF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819" y="2596025"/>
                <a:ext cx="970208" cy="40461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ángulo 73">
                <a:extLst>
                  <a:ext uri="{FF2B5EF4-FFF2-40B4-BE49-F238E27FC236}">
                    <a16:creationId xmlns:a16="http://schemas.microsoft.com/office/drawing/2014/main" id="{C76E2B73-0C8B-14C4-948C-51762F5F8157}"/>
                  </a:ext>
                </a:extLst>
              </p:cNvPr>
              <p:cNvSpPr/>
              <p:nvPr/>
            </p:nvSpPr>
            <p:spPr>
              <a:xfrm>
                <a:off x="6315242" y="2594550"/>
                <a:ext cx="970208" cy="404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Rectángulo 73">
                <a:extLst>
                  <a:ext uri="{FF2B5EF4-FFF2-40B4-BE49-F238E27FC236}">
                    <a16:creationId xmlns:a16="http://schemas.microsoft.com/office/drawing/2014/main" id="{C76E2B73-0C8B-14C4-948C-51762F5F8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242" y="2594550"/>
                <a:ext cx="970208" cy="40461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982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78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</dc:creator>
  <cp:lastModifiedBy>Juan pa</cp:lastModifiedBy>
  <cp:revision>3</cp:revision>
  <dcterms:created xsi:type="dcterms:W3CDTF">2023-05-04T06:33:40Z</dcterms:created>
  <dcterms:modified xsi:type="dcterms:W3CDTF">2023-05-17T22:26:00Z</dcterms:modified>
</cp:coreProperties>
</file>