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394" autoAdjust="0"/>
  </p:normalViewPr>
  <p:slideViewPr>
    <p:cSldViewPr snapToGrid="0">
      <p:cViewPr>
        <p:scale>
          <a:sx n="89" d="100"/>
          <a:sy n="89" d="100"/>
        </p:scale>
        <p:origin x="-6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D68E2-6C10-21CD-A29A-E4DE8348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89DC5-D52C-2059-E137-BA019A85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094CD-CD41-027C-ABC7-61D65F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2FE07-DF2F-EA12-239B-C3D5692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7326F-87CA-0D6A-43C0-0E067400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8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4F65B-99EF-94D1-6C27-6F42BDC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2A5A0-CF86-5E09-01A3-FF321A8E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6AC96-63DD-254C-07A9-CDAF2555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15855-6D90-1417-57C9-0F901057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6732D-2CE9-3C18-8D66-D924EA8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9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5169DB-448A-15CA-84E7-0BAEC34D3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CBC6A9-BC4D-D36F-9162-17D584F8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86EA0-B228-29B7-545E-301F6524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0309-466F-04CC-8D00-44B157D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F320F-798B-3A58-1791-81A47E9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411D-5489-FE01-0150-94050EE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D8058-CBEE-AFD7-CE75-81A201A1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5A04D-CD33-B4D3-6372-DE2F9AD4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AAF19-099B-AA49-D647-2B28514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C97B7-EE47-199B-2B18-D907AB2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61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C852-E261-8C7F-612E-4279DCBF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A43D1-681E-4465-19EC-77980220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926D4-EA4D-8BF0-B9DD-8B75917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7B103-BA6C-8055-C428-1E856B5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E9151-DAE2-C5D6-01C5-155A3482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21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C315-B576-970B-D11F-11C9B21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EAABB-9DD7-29D7-8400-D5A7EF623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72E7D-25B7-2BC6-C972-F3989398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95F902-CF9C-9803-1898-B159DAF3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A80421-5328-AD52-3EDB-3EB220D8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214C5-FE8D-5159-C599-363D42F6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0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7403-BEAC-9595-9EC9-AB1B030A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E7C24-B8BF-AE8E-9BEE-D3F3F4C5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1E326A-431C-0740-C11B-07B9FF94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8E4429-2511-F16B-880D-12C2BA15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BFC189-2E52-43A0-77FF-3310CEBE2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427548-BA8C-D8F8-4CED-199B89E6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5F7D01-D876-94B0-3CDA-0177535F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6CF7D-4FCF-268D-2D43-B5AA57DE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5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7419B-1A2A-8169-0161-E3602789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CAEFC7-12D9-0919-8DD3-7B9833D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5D845F-9F28-24BB-C1A4-D42C4E0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AE4A5C-A151-0A3F-15BF-4BF8407D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E198A6-7C8F-0351-F996-4F24E169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8186E9-1D6A-B0BF-5F86-94D69BAF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5441D9-F76C-E766-C7A4-A77894D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9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98CB9-5BE7-FF67-B6CA-8E263F8A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F8B6B-27EC-885F-1873-8F03CC80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68A2C-8169-869C-F49C-D0EF546A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9A375C-3634-C2DC-BE9A-30A80D5D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5194A-3671-DE2B-FC9F-72B6287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193AF-6480-5493-B525-37E5A233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6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35D4-4B1E-0D46-6245-C5B5977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19E17-8F6B-488F-3E73-ADD20B59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F99288-051A-E1B8-E0E2-AB3F4F597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8A2A6-2883-288F-2628-29CC765E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EABAB6-59F5-32E4-FA55-A0BE9446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557AD-837B-B850-050B-57FCE38D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99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3F3E6D-1981-5D41-F948-2D06D7B8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1536DC-1BD5-3A1C-90A1-11D79456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B4399-7E84-04EF-60C0-5610632F0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C15B-2152-4525-9F08-CB8D24133AE6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27946-D842-64C7-9885-E9CAD72A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59844-A2BF-E068-B076-9C1A1A0E0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2DA8-6B88-4343-B164-B659531F9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3960A7E4-8A67-006F-A18B-1CC346FBA2E4}"/>
              </a:ext>
            </a:extLst>
          </p:cNvPr>
          <p:cNvSpPr/>
          <p:nvPr/>
        </p:nvSpPr>
        <p:spPr>
          <a:xfrm>
            <a:off x="2150343" y="3642573"/>
            <a:ext cx="189041" cy="1098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9C12D9E-9953-4C7E-0C87-18F276DDB4FC}"/>
              </a:ext>
            </a:extLst>
          </p:cNvPr>
          <p:cNvSpPr/>
          <p:nvPr/>
        </p:nvSpPr>
        <p:spPr>
          <a:xfrm>
            <a:off x="1306367" y="4371057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DC53771-DA64-AA72-A93C-691AC387E3CE}"/>
              </a:ext>
            </a:extLst>
          </p:cNvPr>
          <p:cNvSpPr/>
          <p:nvPr/>
        </p:nvSpPr>
        <p:spPr>
          <a:xfrm>
            <a:off x="963744" y="4089057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21196358-071A-E463-2338-939E98C56267}"/>
              </a:ext>
            </a:extLst>
          </p:cNvPr>
          <p:cNvSpPr/>
          <p:nvPr/>
        </p:nvSpPr>
        <p:spPr>
          <a:xfrm>
            <a:off x="603772" y="3836028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769306-08B1-C41A-E6A0-548AE5A691D3}"/>
              </a:ext>
            </a:extLst>
          </p:cNvPr>
          <p:cNvSpPr/>
          <p:nvPr/>
        </p:nvSpPr>
        <p:spPr>
          <a:xfrm>
            <a:off x="4353694" y="2251749"/>
            <a:ext cx="120010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349012-FCEB-098F-1212-3EC50F3863B0}"/>
              </a:ext>
            </a:extLst>
          </p:cNvPr>
          <p:cNvSpPr/>
          <p:nvPr/>
        </p:nvSpPr>
        <p:spPr>
          <a:xfrm>
            <a:off x="4032613" y="1976300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656A51DA-2CCB-492B-4228-6E73FE25A4B5}"/>
              </a:ext>
            </a:extLst>
          </p:cNvPr>
          <p:cNvSpPr/>
          <p:nvPr/>
        </p:nvSpPr>
        <p:spPr>
          <a:xfrm>
            <a:off x="3335127" y="1443317"/>
            <a:ext cx="2252233" cy="750877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37D2A90F-E80C-4E09-3444-887A690DA8A8}"/>
              </a:ext>
            </a:extLst>
          </p:cNvPr>
          <p:cNvSpPr/>
          <p:nvPr/>
        </p:nvSpPr>
        <p:spPr>
          <a:xfrm>
            <a:off x="3479573" y="1313303"/>
            <a:ext cx="881270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1E969A1F-E4A8-2226-C688-0D24480AD3E6}"/>
              </a:ext>
            </a:extLst>
          </p:cNvPr>
          <p:cNvSpPr/>
          <p:nvPr/>
        </p:nvSpPr>
        <p:spPr>
          <a:xfrm>
            <a:off x="4613263" y="1313303"/>
            <a:ext cx="811696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61F98FFF-26E2-DC55-588E-543A7328733C}"/>
              </a:ext>
            </a:extLst>
          </p:cNvPr>
          <p:cNvSpPr/>
          <p:nvPr/>
        </p:nvSpPr>
        <p:spPr>
          <a:xfrm>
            <a:off x="3979329" y="1482269"/>
            <a:ext cx="881270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8A1D7DE-C06A-8AEB-B9B8-BFE309F347CC}"/>
              </a:ext>
            </a:extLst>
          </p:cNvPr>
          <p:cNvSpPr/>
          <p:nvPr/>
        </p:nvSpPr>
        <p:spPr>
          <a:xfrm>
            <a:off x="7803769" y="2224206"/>
            <a:ext cx="133123" cy="279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097C929-2F72-9B82-530B-B0CB6DE1DD95}"/>
              </a:ext>
            </a:extLst>
          </p:cNvPr>
          <p:cNvSpPr/>
          <p:nvPr/>
        </p:nvSpPr>
        <p:spPr>
          <a:xfrm>
            <a:off x="7482689" y="1948757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ilindro 30">
            <a:extLst>
              <a:ext uri="{FF2B5EF4-FFF2-40B4-BE49-F238E27FC236}">
                <a16:creationId xmlns:a16="http://schemas.microsoft.com/office/drawing/2014/main" id="{C2C6EFEB-C961-914C-674C-6F3021D0941A}"/>
              </a:ext>
            </a:extLst>
          </p:cNvPr>
          <p:cNvSpPr/>
          <p:nvPr/>
        </p:nvSpPr>
        <p:spPr>
          <a:xfrm>
            <a:off x="6785203" y="1415774"/>
            <a:ext cx="2252233" cy="750877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2DCC46CF-F0F9-B51E-227A-84C7CA3AD958}"/>
              </a:ext>
            </a:extLst>
          </p:cNvPr>
          <p:cNvSpPr/>
          <p:nvPr/>
        </p:nvSpPr>
        <p:spPr>
          <a:xfrm>
            <a:off x="6929649" y="1285760"/>
            <a:ext cx="881270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98EE4DD4-13CC-EAA2-076A-E6726C27B605}"/>
              </a:ext>
            </a:extLst>
          </p:cNvPr>
          <p:cNvSpPr/>
          <p:nvPr/>
        </p:nvSpPr>
        <p:spPr>
          <a:xfrm>
            <a:off x="8063339" y="1285760"/>
            <a:ext cx="811696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7E382619-3203-827B-37DD-0F5F83097B81}"/>
              </a:ext>
            </a:extLst>
          </p:cNvPr>
          <p:cNvSpPr/>
          <p:nvPr/>
        </p:nvSpPr>
        <p:spPr>
          <a:xfrm>
            <a:off x="7429405" y="1454726"/>
            <a:ext cx="881270" cy="315113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AFA830E-3F42-C4E3-F4D6-29DDC95FCFCC}"/>
              </a:ext>
            </a:extLst>
          </p:cNvPr>
          <p:cNvSpPr/>
          <p:nvPr/>
        </p:nvSpPr>
        <p:spPr>
          <a:xfrm>
            <a:off x="3787473" y="98576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CC5A4B-4798-8B71-B63E-8CCADFA221DE}"/>
              </a:ext>
            </a:extLst>
          </p:cNvPr>
          <p:cNvSpPr/>
          <p:nvPr/>
        </p:nvSpPr>
        <p:spPr>
          <a:xfrm>
            <a:off x="4338673" y="98576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33017B4-CD97-7E52-03E4-B79D369BB562}"/>
              </a:ext>
            </a:extLst>
          </p:cNvPr>
          <p:cNvSpPr/>
          <p:nvPr/>
        </p:nvSpPr>
        <p:spPr>
          <a:xfrm>
            <a:off x="4896541" y="98576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CC218FA-BD00-AABC-B612-7B95093EB9DD}"/>
              </a:ext>
            </a:extLst>
          </p:cNvPr>
          <p:cNvSpPr/>
          <p:nvPr/>
        </p:nvSpPr>
        <p:spPr>
          <a:xfrm>
            <a:off x="7201607" y="96126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D239C4-8A5B-2B07-1541-972081376C2D}"/>
              </a:ext>
            </a:extLst>
          </p:cNvPr>
          <p:cNvSpPr/>
          <p:nvPr/>
        </p:nvSpPr>
        <p:spPr>
          <a:xfrm>
            <a:off x="7752807" y="96126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8F6C0BF-6D7A-A956-C7A7-F2A40DD38AFD}"/>
              </a:ext>
            </a:extLst>
          </p:cNvPr>
          <p:cNvSpPr/>
          <p:nvPr/>
        </p:nvSpPr>
        <p:spPr>
          <a:xfrm>
            <a:off x="8310675" y="96126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3E76BBE-9095-ABAE-347B-D1D428E80EED}"/>
              </a:ext>
            </a:extLst>
          </p:cNvPr>
          <p:cNvSpPr/>
          <p:nvPr/>
        </p:nvSpPr>
        <p:spPr>
          <a:xfrm>
            <a:off x="2942799" y="2486299"/>
            <a:ext cx="6852976" cy="366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Menos peso                             equilibrado                              menos peso                              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D7CCD5C-1E07-0F33-A211-86B843F3EEE8}"/>
              </a:ext>
            </a:extLst>
          </p:cNvPr>
          <p:cNvSpPr/>
          <p:nvPr/>
        </p:nvSpPr>
        <p:spPr>
          <a:xfrm>
            <a:off x="4269866" y="255079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93DBCB3-8B86-C752-CA23-908230F02625}"/>
              </a:ext>
            </a:extLst>
          </p:cNvPr>
          <p:cNvSpPr/>
          <p:nvPr/>
        </p:nvSpPr>
        <p:spPr>
          <a:xfrm>
            <a:off x="4821066" y="255079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716EA8C-B7BC-4D06-463A-B15BAC187722}"/>
              </a:ext>
            </a:extLst>
          </p:cNvPr>
          <p:cNvSpPr/>
          <p:nvPr/>
        </p:nvSpPr>
        <p:spPr>
          <a:xfrm>
            <a:off x="5378934" y="255079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984459B-9ED6-F83E-B196-87DA76C7AB4F}"/>
              </a:ext>
            </a:extLst>
          </p:cNvPr>
          <p:cNvSpPr/>
          <p:nvPr/>
        </p:nvSpPr>
        <p:spPr>
          <a:xfrm>
            <a:off x="6879685" y="253384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4D511BC-9321-D583-1C92-939D556C8926}"/>
              </a:ext>
            </a:extLst>
          </p:cNvPr>
          <p:cNvSpPr/>
          <p:nvPr/>
        </p:nvSpPr>
        <p:spPr>
          <a:xfrm>
            <a:off x="7430885" y="253384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5B72654-BF06-49E1-C341-CEE93EEF61B6}"/>
              </a:ext>
            </a:extLst>
          </p:cNvPr>
          <p:cNvSpPr/>
          <p:nvPr/>
        </p:nvSpPr>
        <p:spPr>
          <a:xfrm>
            <a:off x="7988753" y="2533842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Cilindro 47">
            <a:extLst>
              <a:ext uri="{FF2B5EF4-FFF2-40B4-BE49-F238E27FC236}">
                <a16:creationId xmlns:a16="http://schemas.microsoft.com/office/drawing/2014/main" id="{49915333-58CB-895B-AC18-D7A81560067D}"/>
              </a:ext>
            </a:extLst>
          </p:cNvPr>
          <p:cNvSpPr/>
          <p:nvPr/>
        </p:nvSpPr>
        <p:spPr>
          <a:xfrm>
            <a:off x="864599" y="3770468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1F5E8B8-4C88-CACC-7106-31EE83F0680A}"/>
              </a:ext>
            </a:extLst>
          </p:cNvPr>
          <p:cNvSpPr/>
          <p:nvPr/>
        </p:nvSpPr>
        <p:spPr>
          <a:xfrm>
            <a:off x="3044592" y="4371057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5F3985C-260B-06CC-68EF-64C679FD9FCB}"/>
              </a:ext>
            </a:extLst>
          </p:cNvPr>
          <p:cNvSpPr/>
          <p:nvPr/>
        </p:nvSpPr>
        <p:spPr>
          <a:xfrm>
            <a:off x="2701969" y="4089057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ilindro 53">
            <a:extLst>
              <a:ext uri="{FF2B5EF4-FFF2-40B4-BE49-F238E27FC236}">
                <a16:creationId xmlns:a16="http://schemas.microsoft.com/office/drawing/2014/main" id="{0EBEFB97-4CEF-BA56-AA5B-761A5C51FF7A}"/>
              </a:ext>
            </a:extLst>
          </p:cNvPr>
          <p:cNvSpPr/>
          <p:nvPr/>
        </p:nvSpPr>
        <p:spPr>
          <a:xfrm>
            <a:off x="2341997" y="3836028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ilindro 54">
            <a:extLst>
              <a:ext uri="{FF2B5EF4-FFF2-40B4-BE49-F238E27FC236}">
                <a16:creationId xmlns:a16="http://schemas.microsoft.com/office/drawing/2014/main" id="{9DDC9797-91FF-6E02-1866-2CCDD2C4C8B3}"/>
              </a:ext>
            </a:extLst>
          </p:cNvPr>
          <p:cNvSpPr/>
          <p:nvPr/>
        </p:nvSpPr>
        <p:spPr>
          <a:xfrm>
            <a:off x="2602824" y="3770468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B46A26B-78EF-CE18-C3DA-9226FE89F60A}"/>
              </a:ext>
            </a:extLst>
          </p:cNvPr>
          <p:cNvSpPr/>
          <p:nvPr/>
        </p:nvSpPr>
        <p:spPr>
          <a:xfrm>
            <a:off x="5204079" y="4367530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F4EDDA-A98E-214C-46D3-210E8288F1CF}"/>
              </a:ext>
            </a:extLst>
          </p:cNvPr>
          <p:cNvSpPr/>
          <p:nvPr/>
        </p:nvSpPr>
        <p:spPr>
          <a:xfrm>
            <a:off x="4861456" y="4085530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ilindro 57">
            <a:extLst>
              <a:ext uri="{FF2B5EF4-FFF2-40B4-BE49-F238E27FC236}">
                <a16:creationId xmlns:a16="http://schemas.microsoft.com/office/drawing/2014/main" id="{2D007F53-51EE-B850-EC19-CF40E3E9DDB1}"/>
              </a:ext>
            </a:extLst>
          </p:cNvPr>
          <p:cNvSpPr/>
          <p:nvPr/>
        </p:nvSpPr>
        <p:spPr>
          <a:xfrm>
            <a:off x="4501484" y="3832501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ilindro 58">
            <a:extLst>
              <a:ext uri="{FF2B5EF4-FFF2-40B4-BE49-F238E27FC236}">
                <a16:creationId xmlns:a16="http://schemas.microsoft.com/office/drawing/2014/main" id="{ACDB1269-66A6-D2C9-C326-1C90F58D42DE}"/>
              </a:ext>
            </a:extLst>
          </p:cNvPr>
          <p:cNvSpPr/>
          <p:nvPr/>
        </p:nvSpPr>
        <p:spPr>
          <a:xfrm>
            <a:off x="4762311" y="3766941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00C3B7F-A04D-F2CC-9534-6ACB7FA09802}"/>
              </a:ext>
            </a:extLst>
          </p:cNvPr>
          <p:cNvSpPr/>
          <p:nvPr/>
        </p:nvSpPr>
        <p:spPr>
          <a:xfrm>
            <a:off x="6942304" y="4367530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B8223E5-59BB-077E-BE40-E9148B95F0A9}"/>
              </a:ext>
            </a:extLst>
          </p:cNvPr>
          <p:cNvSpPr/>
          <p:nvPr/>
        </p:nvSpPr>
        <p:spPr>
          <a:xfrm>
            <a:off x="6599681" y="4085530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ilindro 61">
            <a:extLst>
              <a:ext uri="{FF2B5EF4-FFF2-40B4-BE49-F238E27FC236}">
                <a16:creationId xmlns:a16="http://schemas.microsoft.com/office/drawing/2014/main" id="{FE7FD700-0E83-F930-164C-64CA32A80837}"/>
              </a:ext>
            </a:extLst>
          </p:cNvPr>
          <p:cNvSpPr/>
          <p:nvPr/>
        </p:nvSpPr>
        <p:spPr>
          <a:xfrm>
            <a:off x="6239709" y="3832501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ilindro 62">
            <a:extLst>
              <a:ext uri="{FF2B5EF4-FFF2-40B4-BE49-F238E27FC236}">
                <a16:creationId xmlns:a16="http://schemas.microsoft.com/office/drawing/2014/main" id="{4860FF94-2C65-75E3-E903-91C3AA819613}"/>
              </a:ext>
            </a:extLst>
          </p:cNvPr>
          <p:cNvSpPr/>
          <p:nvPr/>
        </p:nvSpPr>
        <p:spPr>
          <a:xfrm>
            <a:off x="6500536" y="3766941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1D17C02-4FFD-966D-550D-C0A259B83EB4}"/>
              </a:ext>
            </a:extLst>
          </p:cNvPr>
          <p:cNvSpPr/>
          <p:nvPr/>
        </p:nvSpPr>
        <p:spPr>
          <a:xfrm>
            <a:off x="9194083" y="4339560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4DE2854-0AEE-EC4E-BA23-877B613CF93B}"/>
              </a:ext>
            </a:extLst>
          </p:cNvPr>
          <p:cNvSpPr/>
          <p:nvPr/>
        </p:nvSpPr>
        <p:spPr>
          <a:xfrm>
            <a:off x="8851460" y="4057560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ilindro 65">
            <a:extLst>
              <a:ext uri="{FF2B5EF4-FFF2-40B4-BE49-F238E27FC236}">
                <a16:creationId xmlns:a16="http://schemas.microsoft.com/office/drawing/2014/main" id="{C49EAC58-D612-55D6-999C-F93E2CC43DF3}"/>
              </a:ext>
            </a:extLst>
          </p:cNvPr>
          <p:cNvSpPr/>
          <p:nvPr/>
        </p:nvSpPr>
        <p:spPr>
          <a:xfrm>
            <a:off x="8491488" y="3804531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ilindro 66">
            <a:extLst>
              <a:ext uri="{FF2B5EF4-FFF2-40B4-BE49-F238E27FC236}">
                <a16:creationId xmlns:a16="http://schemas.microsoft.com/office/drawing/2014/main" id="{B26F017A-D43B-282A-0A99-53E653316FBD}"/>
              </a:ext>
            </a:extLst>
          </p:cNvPr>
          <p:cNvSpPr/>
          <p:nvPr/>
        </p:nvSpPr>
        <p:spPr>
          <a:xfrm>
            <a:off x="8752315" y="3738971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34048C3-1124-4F07-9D03-0C86A4E49885}"/>
              </a:ext>
            </a:extLst>
          </p:cNvPr>
          <p:cNvSpPr/>
          <p:nvPr/>
        </p:nvSpPr>
        <p:spPr>
          <a:xfrm>
            <a:off x="10932308" y="4339560"/>
            <a:ext cx="79865" cy="25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DB90FDA-7670-3AB0-86CA-88AE922D6E9E}"/>
              </a:ext>
            </a:extLst>
          </p:cNvPr>
          <p:cNvSpPr/>
          <p:nvPr/>
        </p:nvSpPr>
        <p:spPr>
          <a:xfrm>
            <a:off x="10589685" y="4057560"/>
            <a:ext cx="774702" cy="315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ilindro 69">
            <a:extLst>
              <a:ext uri="{FF2B5EF4-FFF2-40B4-BE49-F238E27FC236}">
                <a16:creationId xmlns:a16="http://schemas.microsoft.com/office/drawing/2014/main" id="{78C0EC85-2909-10F2-2920-C878F8294BF3}"/>
              </a:ext>
            </a:extLst>
          </p:cNvPr>
          <p:cNvSpPr/>
          <p:nvPr/>
        </p:nvSpPr>
        <p:spPr>
          <a:xfrm>
            <a:off x="10229713" y="3804531"/>
            <a:ext cx="1525201" cy="53153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ilindro 70">
            <a:extLst>
              <a:ext uri="{FF2B5EF4-FFF2-40B4-BE49-F238E27FC236}">
                <a16:creationId xmlns:a16="http://schemas.microsoft.com/office/drawing/2014/main" id="{48CECDEA-C511-6B22-D499-B29607B914A6}"/>
              </a:ext>
            </a:extLst>
          </p:cNvPr>
          <p:cNvSpPr/>
          <p:nvPr/>
        </p:nvSpPr>
        <p:spPr>
          <a:xfrm>
            <a:off x="10490540" y="3738971"/>
            <a:ext cx="1003546" cy="239618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5C43AD73-9103-9637-212E-61636C320332}"/>
              </a:ext>
            </a:extLst>
          </p:cNvPr>
          <p:cNvSpPr/>
          <p:nvPr/>
        </p:nvSpPr>
        <p:spPr>
          <a:xfrm>
            <a:off x="1223729" y="3412996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3BB35354-EE7C-C84E-0A31-F89AAEBE08E8}"/>
              </a:ext>
            </a:extLst>
          </p:cNvPr>
          <p:cNvSpPr/>
          <p:nvPr/>
        </p:nvSpPr>
        <p:spPr>
          <a:xfrm>
            <a:off x="2973782" y="342893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F903B0C-BAC0-BB50-7FA5-48092BB152B4}"/>
              </a:ext>
            </a:extLst>
          </p:cNvPr>
          <p:cNvSpPr/>
          <p:nvPr/>
        </p:nvSpPr>
        <p:spPr>
          <a:xfrm>
            <a:off x="5143808" y="342045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9938B1A-87E5-C372-6509-D9AAE8D83043}"/>
              </a:ext>
            </a:extLst>
          </p:cNvPr>
          <p:cNvSpPr/>
          <p:nvPr/>
        </p:nvSpPr>
        <p:spPr>
          <a:xfrm>
            <a:off x="6881108" y="3428930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9A873EE-8B32-8AAF-A7EF-DBFC80E9D49E}"/>
              </a:ext>
            </a:extLst>
          </p:cNvPr>
          <p:cNvSpPr/>
          <p:nvPr/>
        </p:nvSpPr>
        <p:spPr>
          <a:xfrm>
            <a:off x="9131518" y="3404041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B4D8E0EB-C089-6109-D19A-EDAE6E188B34}"/>
              </a:ext>
            </a:extLst>
          </p:cNvPr>
          <p:cNvSpPr/>
          <p:nvPr/>
        </p:nvSpPr>
        <p:spPr>
          <a:xfrm>
            <a:off x="10919555" y="3397433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7D265F1-7A81-A0CA-33B6-D0ADFFE3B662}"/>
              </a:ext>
            </a:extLst>
          </p:cNvPr>
          <p:cNvSpPr/>
          <p:nvPr/>
        </p:nvSpPr>
        <p:spPr>
          <a:xfrm>
            <a:off x="377986" y="4496123"/>
            <a:ext cx="3775934" cy="366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s-CO" sz="1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menos peso  equilibrado         menos peso</a:t>
            </a:r>
            <a:endParaRPr lang="es-CO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6AA202E-95BB-1A24-8E46-18C9884A6F4C}"/>
              </a:ext>
            </a:extLst>
          </p:cNvPr>
          <p:cNvSpPr/>
          <p:nvPr/>
        </p:nvSpPr>
        <p:spPr>
          <a:xfrm>
            <a:off x="458866" y="4556638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945EE56C-D542-8E6D-8E56-4747D27EF61A}"/>
              </a:ext>
            </a:extLst>
          </p:cNvPr>
          <p:cNvSpPr/>
          <p:nvPr/>
        </p:nvSpPr>
        <p:spPr>
          <a:xfrm>
            <a:off x="2661058" y="4556638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1DFE78C-6BD2-150C-C8A9-3E91D088FA3E}"/>
              </a:ext>
            </a:extLst>
          </p:cNvPr>
          <p:cNvSpPr/>
          <p:nvPr/>
        </p:nvSpPr>
        <p:spPr>
          <a:xfrm>
            <a:off x="1223729" y="4975968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F7ED1B4-5DDF-565A-FE61-51AFBB3B9686}"/>
              </a:ext>
            </a:extLst>
          </p:cNvPr>
          <p:cNvSpPr/>
          <p:nvPr/>
        </p:nvSpPr>
        <p:spPr>
          <a:xfrm>
            <a:off x="2100049" y="4961378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EA9E872-99C3-29FF-79F7-5BF6F2F75CF3}"/>
              </a:ext>
            </a:extLst>
          </p:cNvPr>
          <p:cNvSpPr/>
          <p:nvPr/>
        </p:nvSpPr>
        <p:spPr>
          <a:xfrm>
            <a:off x="2970464" y="4975968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B808E2E7-06D5-CE09-C3B7-ACC34DCBFB8D}"/>
              </a:ext>
            </a:extLst>
          </p:cNvPr>
          <p:cNvSpPr/>
          <p:nvPr/>
        </p:nvSpPr>
        <p:spPr>
          <a:xfrm>
            <a:off x="6058219" y="3665590"/>
            <a:ext cx="189041" cy="1098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52C2977-B57D-CD5B-8671-F9B5843A2572}"/>
              </a:ext>
            </a:extLst>
          </p:cNvPr>
          <p:cNvSpPr/>
          <p:nvPr/>
        </p:nvSpPr>
        <p:spPr>
          <a:xfrm>
            <a:off x="4285862" y="4519140"/>
            <a:ext cx="3775934" cy="366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s-CO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menos peso  equilibrado         menos peso</a:t>
            </a:r>
            <a:endParaRPr lang="es-CO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FD6AEF24-F341-512A-EAA9-15EF13AE99E6}"/>
              </a:ext>
            </a:extLst>
          </p:cNvPr>
          <p:cNvSpPr/>
          <p:nvPr/>
        </p:nvSpPr>
        <p:spPr>
          <a:xfrm>
            <a:off x="4366742" y="457965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748638C7-516A-0ABF-BE56-542067500825}"/>
              </a:ext>
            </a:extLst>
          </p:cNvPr>
          <p:cNvSpPr/>
          <p:nvPr/>
        </p:nvSpPr>
        <p:spPr>
          <a:xfrm>
            <a:off x="6568934" y="457965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1AD50C5-209D-BEDD-4930-2A035A59C7FD}"/>
              </a:ext>
            </a:extLst>
          </p:cNvPr>
          <p:cNvSpPr/>
          <p:nvPr/>
        </p:nvSpPr>
        <p:spPr>
          <a:xfrm>
            <a:off x="5131605" y="499898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B93DEE8-E5C5-8159-F947-05216FFE53DB}"/>
              </a:ext>
            </a:extLst>
          </p:cNvPr>
          <p:cNvSpPr/>
          <p:nvPr/>
        </p:nvSpPr>
        <p:spPr>
          <a:xfrm>
            <a:off x="6878340" y="499898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0D1B8BB-B7F4-4B9A-B492-2BECD5134740}"/>
              </a:ext>
            </a:extLst>
          </p:cNvPr>
          <p:cNvSpPr/>
          <p:nvPr/>
        </p:nvSpPr>
        <p:spPr>
          <a:xfrm>
            <a:off x="5587360" y="4961378"/>
            <a:ext cx="1226714" cy="366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imposible</a:t>
            </a:r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2EE29851-2509-6B6A-C10B-2FBFBC803304}"/>
              </a:ext>
            </a:extLst>
          </p:cNvPr>
          <p:cNvSpPr/>
          <p:nvPr/>
        </p:nvSpPr>
        <p:spPr>
          <a:xfrm>
            <a:off x="10029748" y="3665590"/>
            <a:ext cx="189041" cy="1098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B6363811-1D1E-E3A0-D4DB-550A55FB851E}"/>
              </a:ext>
            </a:extLst>
          </p:cNvPr>
          <p:cNvSpPr/>
          <p:nvPr/>
        </p:nvSpPr>
        <p:spPr>
          <a:xfrm>
            <a:off x="8257391" y="4519140"/>
            <a:ext cx="3775934" cy="366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s-CO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menos peso  equilibrado         menos peso</a:t>
            </a:r>
            <a:endParaRPr lang="es-CO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B69EDF06-A8FD-6BF1-6DE4-A56E29072F04}"/>
              </a:ext>
            </a:extLst>
          </p:cNvPr>
          <p:cNvSpPr/>
          <p:nvPr/>
        </p:nvSpPr>
        <p:spPr>
          <a:xfrm>
            <a:off x="10540463" y="457965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044F842-79F1-88C4-5685-9BE7D5CDBC8C}"/>
              </a:ext>
            </a:extLst>
          </p:cNvPr>
          <p:cNvSpPr/>
          <p:nvPr/>
        </p:nvSpPr>
        <p:spPr>
          <a:xfrm>
            <a:off x="9103134" y="499898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3CC4AAB3-A6AF-0F7B-BCEF-42DB3F5A43AA}"/>
              </a:ext>
            </a:extLst>
          </p:cNvPr>
          <p:cNvSpPr/>
          <p:nvPr/>
        </p:nvSpPr>
        <p:spPr>
          <a:xfrm>
            <a:off x="10849869" y="499898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E11A117-0D3E-735D-2BD0-970FB9A47AB7}"/>
              </a:ext>
            </a:extLst>
          </p:cNvPr>
          <p:cNvSpPr/>
          <p:nvPr/>
        </p:nvSpPr>
        <p:spPr>
          <a:xfrm>
            <a:off x="10029748" y="5003865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48B8797D-B2E8-E13D-2C34-12E477FFD6EA}"/>
              </a:ext>
            </a:extLst>
          </p:cNvPr>
          <p:cNvSpPr/>
          <p:nvPr/>
        </p:nvSpPr>
        <p:spPr>
          <a:xfrm>
            <a:off x="8326363" y="4591641"/>
            <a:ext cx="245140" cy="245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420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</dc:creator>
  <cp:lastModifiedBy>Juan pa</cp:lastModifiedBy>
  <cp:revision>2</cp:revision>
  <dcterms:created xsi:type="dcterms:W3CDTF">2023-05-04T04:18:22Z</dcterms:created>
  <dcterms:modified xsi:type="dcterms:W3CDTF">2023-05-04T06:17:10Z</dcterms:modified>
</cp:coreProperties>
</file>